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85" r:id="rId6"/>
    <p:sldMasterId id="2147483707" r:id="rId7"/>
    <p:sldMasterId id="2147483729" r:id="rId8"/>
  </p:sldMasterIdLst>
  <p:notesMasterIdLst>
    <p:notesMasterId r:id="rId32"/>
  </p:notesMasterIdLst>
  <p:sldIdLst>
    <p:sldId id="264" r:id="rId9"/>
    <p:sldId id="257" r:id="rId10"/>
    <p:sldId id="258" r:id="rId11"/>
    <p:sldId id="389" r:id="rId12"/>
    <p:sldId id="350" r:id="rId13"/>
    <p:sldId id="381" r:id="rId14"/>
    <p:sldId id="276" r:id="rId15"/>
    <p:sldId id="347" r:id="rId16"/>
    <p:sldId id="382" r:id="rId17"/>
    <p:sldId id="394" r:id="rId18"/>
    <p:sldId id="356" r:id="rId19"/>
    <p:sldId id="359" r:id="rId20"/>
    <p:sldId id="360" r:id="rId21"/>
    <p:sldId id="361" r:id="rId22"/>
    <p:sldId id="384" r:id="rId23"/>
    <p:sldId id="385" r:id="rId24"/>
    <p:sldId id="387" r:id="rId25"/>
    <p:sldId id="386" r:id="rId26"/>
    <p:sldId id="395" r:id="rId27"/>
    <p:sldId id="390" r:id="rId28"/>
    <p:sldId id="348" r:id="rId29"/>
    <p:sldId id="396" r:id="rId30"/>
    <p:sldId id="354" r:id="rId31"/>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2FC3C3C1-2CA9-4345-B85D-11C1815723CA}">
          <p14:sldIdLst>
            <p14:sldId id="264"/>
            <p14:sldId id="257"/>
          </p14:sldIdLst>
        </p14:section>
        <p14:section name="(Gitte) Indledning" id="{88CDD145-6969-46D0-85FD-BD4D3FA0DD86}">
          <p14:sldIdLst>
            <p14:sldId id="258"/>
            <p14:sldId id="389"/>
          </p14:sldIdLst>
        </p14:section>
        <p14:section name="(Niels Ole) Involvering og leverancer" id="{4878D1EC-A4FB-47AB-9864-D5FD96D15884}">
          <p14:sldIdLst>
            <p14:sldId id="350"/>
            <p14:sldId id="381"/>
            <p14:sldId id="276"/>
            <p14:sldId id="347"/>
            <p14:sldId id="382"/>
          </p14:sldIdLst>
        </p14:section>
        <p14:section name="(Niels Ole) Kommunikationsstrategi" id="{B23EE8C3-0DE2-4F3F-92B3-35855E789D87}">
          <p14:sldIdLst>
            <p14:sldId id="394"/>
            <p14:sldId id="356"/>
            <p14:sldId id="359"/>
            <p14:sldId id="360"/>
          </p14:sldIdLst>
        </p14:section>
        <p14:section name="(Lasse) Spørgeskema til kommunerne (Lasse)" id="{2F7EB0C6-9028-4978-8608-5A659C47FCEF}">
          <p14:sldIdLst>
            <p14:sldId id="361"/>
            <p14:sldId id="384"/>
            <p14:sldId id="385"/>
            <p14:sldId id="387"/>
            <p14:sldId id="386"/>
            <p14:sldId id="395"/>
          </p14:sldIdLst>
        </p14:section>
        <p14:section name="(Gitte og Niels Ole) Perspektiver og potentialer" id="{86A4D134-8150-4ED8-A138-32D344AFE9A5}">
          <p14:sldIdLst>
            <p14:sldId id="390"/>
            <p14:sldId id="348"/>
            <p14:sldId id="396"/>
            <p14:sldId id="35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sse Bay" initials="LB" lastIdx="2" clrIdx="0">
    <p:extLst>
      <p:ext uri="{19B8F6BF-5375-455C-9EA6-DF929625EA0E}">
        <p15:presenceInfo xmlns:p15="http://schemas.microsoft.com/office/powerpoint/2012/main" userId="S::LABA@kl.dk::31436389-fe6e-4d32-82f5-17e3aa8a38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E905F"/>
    <a:srgbClr val="549A66"/>
    <a:srgbClr val="5B9E6D"/>
    <a:srgbClr val="003B7A"/>
    <a:srgbClr val="6AAE7C"/>
    <a:srgbClr val="88BE96"/>
    <a:srgbClr val="FFFFFF"/>
    <a:srgbClr val="D6D4D5"/>
    <a:srgbClr val="A9D18E"/>
    <a:srgbClr val="2A6C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94" autoAdjust="0"/>
    <p:restoredTop sz="94660"/>
  </p:normalViewPr>
  <p:slideViewPr>
    <p:cSldViewPr snapToGrid="0">
      <p:cViewPr varScale="1">
        <p:scale>
          <a:sx n="73" d="100"/>
          <a:sy n="73" d="100"/>
        </p:scale>
        <p:origin x="50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LABA\AppData\Roaming\Microsoft\Excel\Mappe1%20(version%202).xlsb"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BETO\Desktop\FFB%20-%20Afsluttende%20evaluering%20datas&#230;t.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a-DK" dirty="0"/>
              <a:t>Er I gået i gang med at bruge disse elementer?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bar"/>
        <c:grouping val="clustered"/>
        <c:varyColors val="0"/>
        <c:ser>
          <c:idx val="0"/>
          <c:order val="0"/>
          <c:tx>
            <c:strRef>
              <c:f>'Ark1'!$B$4</c:f>
              <c:strCache>
                <c:ptCount val="1"/>
                <c:pt idx="0">
                  <c:v>Nej</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a-D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'Ark1'!$A$5:$A$8</c:f>
              <c:strCache>
                <c:ptCount val="4"/>
                <c:pt idx="0">
                  <c:v>Andre delelementer</c:v>
                </c:pt>
                <c:pt idx="1">
                  <c:v>Begreberne for funktionsevne, herunder funktionsevneguiden</c:v>
                </c:pt>
                <c:pt idx="2">
                  <c:v>Indsatskataloget</c:v>
                </c:pt>
                <c:pt idx="3">
                  <c:v>Samarbejds- og dokumentationsmodellen?</c:v>
                </c:pt>
              </c:strCache>
            </c:strRef>
          </c:cat>
          <c:val>
            <c:numRef>
              <c:f>'Ark1'!$B$5:$B$8</c:f>
              <c:numCache>
                <c:formatCode>General</c:formatCode>
                <c:ptCount val="4"/>
                <c:pt idx="0">
                  <c:v>17</c:v>
                </c:pt>
                <c:pt idx="1">
                  <c:v>26</c:v>
                </c:pt>
                <c:pt idx="2">
                  <c:v>29</c:v>
                </c:pt>
                <c:pt idx="3">
                  <c:v>30</c:v>
                </c:pt>
              </c:numCache>
            </c:numRef>
          </c:val>
          <c:extLst>
            <c:ext xmlns:c16="http://schemas.microsoft.com/office/drawing/2014/chart" uri="{C3380CC4-5D6E-409C-BE32-E72D297353CC}">
              <c16:uniqueId val="{00000000-5443-4E9A-B337-BBE46691694F}"/>
            </c:ext>
          </c:extLst>
        </c:ser>
        <c:ser>
          <c:idx val="1"/>
          <c:order val="1"/>
          <c:tx>
            <c:strRef>
              <c:f>'Ark1'!$C$4</c:f>
              <c:strCache>
                <c:ptCount val="1"/>
                <c:pt idx="0">
                  <c:v>Ja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a-DK"/>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'Ark1'!$A$5:$A$8</c:f>
              <c:strCache>
                <c:ptCount val="4"/>
                <c:pt idx="0">
                  <c:v>Andre delelementer</c:v>
                </c:pt>
                <c:pt idx="1">
                  <c:v>Begreberne for funktionsevne, herunder funktionsevneguiden</c:v>
                </c:pt>
                <c:pt idx="2">
                  <c:v>Indsatskataloget</c:v>
                </c:pt>
                <c:pt idx="3">
                  <c:v>Samarbejds- og dokumentationsmodellen?</c:v>
                </c:pt>
              </c:strCache>
            </c:strRef>
          </c:cat>
          <c:val>
            <c:numRef>
              <c:f>'Ark1'!$C$5:$C$8</c:f>
              <c:numCache>
                <c:formatCode>General</c:formatCode>
                <c:ptCount val="4"/>
                <c:pt idx="0">
                  <c:v>10</c:v>
                </c:pt>
                <c:pt idx="1">
                  <c:v>15</c:v>
                </c:pt>
                <c:pt idx="2">
                  <c:v>12</c:v>
                </c:pt>
                <c:pt idx="3">
                  <c:v>9</c:v>
                </c:pt>
              </c:numCache>
            </c:numRef>
          </c:val>
          <c:extLst>
            <c:ext xmlns:c16="http://schemas.microsoft.com/office/drawing/2014/chart" uri="{C3380CC4-5D6E-409C-BE32-E72D297353CC}">
              <c16:uniqueId val="{00000001-5443-4E9A-B337-BBE46691694F}"/>
            </c:ext>
          </c:extLst>
        </c:ser>
        <c:dLbls>
          <c:dLblPos val="outEnd"/>
          <c:showLegendKey val="0"/>
          <c:showVal val="1"/>
          <c:showCatName val="0"/>
          <c:showSerName val="0"/>
          <c:showPercent val="0"/>
          <c:showBubbleSize val="0"/>
        </c:dLbls>
        <c:gapWidth val="182"/>
        <c:axId val="1872722224"/>
        <c:axId val="1634519392"/>
      </c:barChart>
      <c:catAx>
        <c:axId val="1872722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crossAx val="1634519392"/>
        <c:crosses val="autoZero"/>
        <c:auto val="1"/>
        <c:lblAlgn val="ctr"/>
        <c:lblOffset val="100"/>
        <c:noMultiLvlLbl val="0"/>
      </c:catAx>
      <c:valAx>
        <c:axId val="1634519392"/>
        <c:scaling>
          <c:orientation val="minMax"/>
        </c:scaling>
        <c:delete val="1"/>
        <c:axPos val="b"/>
        <c:majorGridlines>
          <c:spPr>
            <a:ln w="9525" cap="flat" cmpd="sng" algn="ctr">
              <a:solidFill>
                <a:schemeClr val="bg1"/>
              </a:solidFill>
              <a:round/>
            </a:ln>
            <a:effectLst/>
          </c:spPr>
        </c:majorGridlines>
        <c:numFmt formatCode="General" sourceLinked="1"/>
        <c:majorTickMark val="none"/>
        <c:minorTickMark val="none"/>
        <c:tickLblPos val="nextTo"/>
        <c:crossAx val="1872722224"/>
        <c:crosses val="autoZero"/>
        <c:crossBetween val="between"/>
      </c:valAx>
      <c:spPr>
        <a:noFill/>
        <a:ln>
          <a:noFill/>
        </a:ln>
        <a:effectLst/>
      </c:spPr>
    </c:plotArea>
    <c:legend>
      <c:legendPos val="b"/>
      <c:layout>
        <c:manualLayout>
          <c:xMode val="edge"/>
          <c:yMode val="edge"/>
          <c:x val="0.46887598481993781"/>
          <c:y val="0.91692383946794487"/>
          <c:w val="0.14524282350507381"/>
          <c:h val="5.972691618072418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sz="1400" b="0" i="0" u="none" strike="noStrike" baseline="0" dirty="0">
                <a:effectLst/>
              </a:rPr>
              <a:t>I hvilken grad oplever I eller forventer I… </a:t>
            </a:r>
            <a:endParaRPr lang="da-DK"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manualLayout>
          <c:layoutTarget val="inner"/>
          <c:xMode val="edge"/>
          <c:yMode val="edge"/>
          <c:x val="0.51434814369148041"/>
          <c:y val="8.7642705569770121E-2"/>
          <c:w val="0.46291629603899248"/>
          <c:h val="0.792286573434"/>
        </c:manualLayout>
      </c:layout>
      <c:barChart>
        <c:barDir val="bar"/>
        <c:grouping val="clustered"/>
        <c:varyColors val="0"/>
        <c:ser>
          <c:idx val="4"/>
          <c:order val="0"/>
          <c:tx>
            <c:strRef>
              <c:f>'Ark1'!$F$6</c:f>
              <c:strCache>
                <c:ptCount val="1"/>
                <c:pt idx="0">
                  <c:v>Slet ikke</c:v>
                </c:pt>
              </c:strCache>
            </c:strRef>
          </c:tx>
          <c:spPr>
            <a:solidFill>
              <a:schemeClr val="accent5"/>
            </a:solidFill>
            <a:ln>
              <a:noFill/>
            </a:ln>
            <a:effectLst/>
          </c:spPr>
          <c:invertIfNegative val="0"/>
          <c:cat>
            <c:strRef>
              <c:f>'Ark1'!$A$7:$A$11</c:f>
              <c:strCache>
                <c:ptCount val="5"/>
                <c:pt idx="0">
                  <c:v>et styrket fælles fagsprog mellem myndighed og udfører? </c:v>
                </c:pt>
                <c:pt idx="1">
                  <c:v>en mere retvisende udredning af borgerne ved brug af de nye udredningstemaer (det fælleskommunale funktionsevnekatalog og -guide)? </c:v>
                </c:pt>
                <c:pt idx="2">
                  <c:v>at kunne skabe mere sammenhæng for den enkelte borger i et sagsforløb?</c:v>
                </c:pt>
                <c:pt idx="3">
                  <c:v>at det fælleskommunale indsatskatalog understøtter et fælles sprog mellem myndighed og udfører om de indsatser, som vi tilbyder borgerne?</c:v>
                </c:pt>
                <c:pt idx="4">
                  <c:v>at FFB letter dokumentationsarbejdet i sagsbehandlingen?</c:v>
                </c:pt>
              </c:strCache>
            </c:strRef>
          </c:cat>
          <c:val>
            <c:numRef>
              <c:f>'Ark1'!$F$7:$F$11</c:f>
              <c:numCache>
                <c:formatCode>General</c:formatCode>
                <c:ptCount val="5"/>
                <c:pt idx="0">
                  <c:v>2</c:v>
                </c:pt>
                <c:pt idx="1">
                  <c:v>0</c:v>
                </c:pt>
                <c:pt idx="2">
                  <c:v>0</c:v>
                </c:pt>
                <c:pt idx="3">
                  <c:v>0</c:v>
                </c:pt>
                <c:pt idx="4">
                  <c:v>3</c:v>
                </c:pt>
              </c:numCache>
            </c:numRef>
          </c:val>
          <c:extLst>
            <c:ext xmlns:c16="http://schemas.microsoft.com/office/drawing/2014/chart" uri="{C3380CC4-5D6E-409C-BE32-E72D297353CC}">
              <c16:uniqueId val="{00000000-2FDD-40B7-A011-8C7D8D271EFA}"/>
            </c:ext>
          </c:extLst>
        </c:ser>
        <c:ser>
          <c:idx val="3"/>
          <c:order val="1"/>
          <c:tx>
            <c:strRef>
              <c:f>'Ark1'!$E$6</c:f>
              <c:strCache>
                <c:ptCount val="1"/>
                <c:pt idx="0">
                  <c:v>I mindre grad</c:v>
                </c:pt>
              </c:strCache>
            </c:strRef>
          </c:tx>
          <c:spPr>
            <a:solidFill>
              <a:schemeClr val="accent4"/>
            </a:solidFill>
            <a:ln>
              <a:noFill/>
            </a:ln>
            <a:effectLst/>
          </c:spPr>
          <c:invertIfNegative val="0"/>
          <c:cat>
            <c:strRef>
              <c:f>'Ark1'!$A$7:$A$11</c:f>
              <c:strCache>
                <c:ptCount val="5"/>
                <c:pt idx="0">
                  <c:v>et styrket fælles fagsprog mellem myndighed og udfører? </c:v>
                </c:pt>
                <c:pt idx="1">
                  <c:v>en mere retvisende udredning af borgerne ved brug af de nye udredningstemaer (det fælleskommunale funktionsevnekatalog og -guide)? </c:v>
                </c:pt>
                <c:pt idx="2">
                  <c:v>at kunne skabe mere sammenhæng for den enkelte borger i et sagsforløb?</c:v>
                </c:pt>
                <c:pt idx="3">
                  <c:v>at det fælleskommunale indsatskatalog understøtter et fælles sprog mellem myndighed og udfører om de indsatser, som vi tilbyder borgerne?</c:v>
                </c:pt>
                <c:pt idx="4">
                  <c:v>at FFB letter dokumentationsarbejdet i sagsbehandlingen?</c:v>
                </c:pt>
              </c:strCache>
            </c:strRef>
          </c:cat>
          <c:val>
            <c:numRef>
              <c:f>'Ark1'!$E$7:$E$11</c:f>
              <c:numCache>
                <c:formatCode>General</c:formatCode>
                <c:ptCount val="5"/>
                <c:pt idx="0">
                  <c:v>1</c:v>
                </c:pt>
                <c:pt idx="1">
                  <c:v>6</c:v>
                </c:pt>
                <c:pt idx="2">
                  <c:v>3</c:v>
                </c:pt>
                <c:pt idx="3">
                  <c:v>4</c:v>
                </c:pt>
                <c:pt idx="4">
                  <c:v>9</c:v>
                </c:pt>
              </c:numCache>
            </c:numRef>
          </c:val>
          <c:extLst>
            <c:ext xmlns:c16="http://schemas.microsoft.com/office/drawing/2014/chart" uri="{C3380CC4-5D6E-409C-BE32-E72D297353CC}">
              <c16:uniqueId val="{00000001-2FDD-40B7-A011-8C7D8D271EFA}"/>
            </c:ext>
          </c:extLst>
        </c:ser>
        <c:ser>
          <c:idx val="2"/>
          <c:order val="2"/>
          <c:tx>
            <c:strRef>
              <c:f>'Ark1'!$D$6</c:f>
              <c:strCache>
                <c:ptCount val="1"/>
                <c:pt idx="0">
                  <c:v>I nogen grad</c:v>
                </c:pt>
              </c:strCache>
            </c:strRef>
          </c:tx>
          <c:spPr>
            <a:solidFill>
              <a:schemeClr val="accent3"/>
            </a:solidFill>
            <a:ln>
              <a:noFill/>
            </a:ln>
            <a:effectLst/>
          </c:spPr>
          <c:invertIfNegative val="0"/>
          <c:cat>
            <c:strRef>
              <c:f>'Ark1'!$A$7:$A$11</c:f>
              <c:strCache>
                <c:ptCount val="5"/>
                <c:pt idx="0">
                  <c:v>et styrket fælles fagsprog mellem myndighed og udfører? </c:v>
                </c:pt>
                <c:pt idx="1">
                  <c:v>en mere retvisende udredning af borgerne ved brug af de nye udredningstemaer (det fælleskommunale funktionsevnekatalog og -guide)? </c:v>
                </c:pt>
                <c:pt idx="2">
                  <c:v>at kunne skabe mere sammenhæng for den enkelte borger i et sagsforløb?</c:v>
                </c:pt>
                <c:pt idx="3">
                  <c:v>at det fælleskommunale indsatskatalog understøtter et fælles sprog mellem myndighed og udfører om de indsatser, som vi tilbyder borgerne?</c:v>
                </c:pt>
                <c:pt idx="4">
                  <c:v>at FFB letter dokumentationsarbejdet i sagsbehandlingen?</c:v>
                </c:pt>
              </c:strCache>
            </c:strRef>
          </c:cat>
          <c:val>
            <c:numRef>
              <c:f>'Ark1'!$D$7:$D$11</c:f>
              <c:numCache>
                <c:formatCode>General</c:formatCode>
                <c:ptCount val="5"/>
                <c:pt idx="0">
                  <c:v>12</c:v>
                </c:pt>
                <c:pt idx="1">
                  <c:v>12</c:v>
                </c:pt>
                <c:pt idx="2">
                  <c:v>16</c:v>
                </c:pt>
                <c:pt idx="3">
                  <c:v>9</c:v>
                </c:pt>
                <c:pt idx="4">
                  <c:v>10</c:v>
                </c:pt>
              </c:numCache>
            </c:numRef>
          </c:val>
          <c:extLst>
            <c:ext xmlns:c16="http://schemas.microsoft.com/office/drawing/2014/chart" uri="{C3380CC4-5D6E-409C-BE32-E72D297353CC}">
              <c16:uniqueId val="{00000002-2FDD-40B7-A011-8C7D8D271EFA}"/>
            </c:ext>
          </c:extLst>
        </c:ser>
        <c:ser>
          <c:idx val="1"/>
          <c:order val="3"/>
          <c:tx>
            <c:strRef>
              <c:f>'Ark1'!$C$6</c:f>
              <c:strCache>
                <c:ptCount val="1"/>
                <c:pt idx="0">
                  <c:v>I høj grad</c:v>
                </c:pt>
              </c:strCache>
            </c:strRef>
          </c:tx>
          <c:spPr>
            <a:solidFill>
              <a:schemeClr val="accent2"/>
            </a:solidFill>
            <a:ln>
              <a:noFill/>
            </a:ln>
            <a:effectLst/>
          </c:spPr>
          <c:invertIfNegative val="0"/>
          <c:cat>
            <c:strRef>
              <c:f>'Ark1'!$A$7:$A$11</c:f>
              <c:strCache>
                <c:ptCount val="5"/>
                <c:pt idx="0">
                  <c:v>et styrket fælles fagsprog mellem myndighed og udfører? </c:v>
                </c:pt>
                <c:pt idx="1">
                  <c:v>en mere retvisende udredning af borgerne ved brug af de nye udredningstemaer (det fælleskommunale funktionsevnekatalog og -guide)? </c:v>
                </c:pt>
                <c:pt idx="2">
                  <c:v>at kunne skabe mere sammenhæng for den enkelte borger i et sagsforløb?</c:v>
                </c:pt>
                <c:pt idx="3">
                  <c:v>at det fælleskommunale indsatskatalog understøtter et fælles sprog mellem myndighed og udfører om de indsatser, som vi tilbyder borgerne?</c:v>
                </c:pt>
                <c:pt idx="4">
                  <c:v>at FFB letter dokumentationsarbejdet i sagsbehandlingen?</c:v>
                </c:pt>
              </c:strCache>
            </c:strRef>
          </c:cat>
          <c:val>
            <c:numRef>
              <c:f>'Ark1'!$C$7:$C$11</c:f>
              <c:numCache>
                <c:formatCode>General</c:formatCode>
                <c:ptCount val="5"/>
                <c:pt idx="0">
                  <c:v>17</c:v>
                </c:pt>
                <c:pt idx="1">
                  <c:v>14</c:v>
                </c:pt>
                <c:pt idx="2">
                  <c:v>12</c:v>
                </c:pt>
                <c:pt idx="3">
                  <c:v>17</c:v>
                </c:pt>
                <c:pt idx="4">
                  <c:v>5</c:v>
                </c:pt>
              </c:numCache>
            </c:numRef>
          </c:val>
          <c:extLst>
            <c:ext xmlns:c16="http://schemas.microsoft.com/office/drawing/2014/chart" uri="{C3380CC4-5D6E-409C-BE32-E72D297353CC}">
              <c16:uniqueId val="{00000003-2FDD-40B7-A011-8C7D8D271EFA}"/>
            </c:ext>
          </c:extLst>
        </c:ser>
        <c:ser>
          <c:idx val="0"/>
          <c:order val="4"/>
          <c:tx>
            <c:strRef>
              <c:f>'Ark1'!$B$6</c:f>
              <c:strCache>
                <c:ptCount val="1"/>
                <c:pt idx="0">
                  <c:v>I meget høj grad</c:v>
                </c:pt>
              </c:strCache>
            </c:strRef>
          </c:tx>
          <c:spPr>
            <a:solidFill>
              <a:schemeClr val="accent1"/>
            </a:solidFill>
            <a:ln>
              <a:noFill/>
            </a:ln>
            <a:effectLst/>
          </c:spPr>
          <c:invertIfNegative val="0"/>
          <c:cat>
            <c:strRef>
              <c:f>'Ark1'!$A$7:$A$11</c:f>
              <c:strCache>
                <c:ptCount val="5"/>
                <c:pt idx="0">
                  <c:v>et styrket fælles fagsprog mellem myndighed og udfører? </c:v>
                </c:pt>
                <c:pt idx="1">
                  <c:v>en mere retvisende udredning af borgerne ved brug af de nye udredningstemaer (det fælleskommunale funktionsevnekatalog og -guide)? </c:v>
                </c:pt>
                <c:pt idx="2">
                  <c:v>at kunne skabe mere sammenhæng for den enkelte borger i et sagsforløb?</c:v>
                </c:pt>
                <c:pt idx="3">
                  <c:v>at det fælleskommunale indsatskatalog understøtter et fælles sprog mellem myndighed og udfører om de indsatser, som vi tilbyder borgerne?</c:v>
                </c:pt>
                <c:pt idx="4">
                  <c:v>at FFB letter dokumentationsarbejdet i sagsbehandlingen?</c:v>
                </c:pt>
              </c:strCache>
            </c:strRef>
          </c:cat>
          <c:val>
            <c:numRef>
              <c:f>'Ark1'!$B$7:$B$11</c:f>
              <c:numCache>
                <c:formatCode>General</c:formatCode>
                <c:ptCount val="5"/>
                <c:pt idx="0">
                  <c:v>7</c:v>
                </c:pt>
                <c:pt idx="1">
                  <c:v>5</c:v>
                </c:pt>
                <c:pt idx="2">
                  <c:v>5</c:v>
                </c:pt>
                <c:pt idx="3">
                  <c:v>4</c:v>
                </c:pt>
                <c:pt idx="4">
                  <c:v>2</c:v>
                </c:pt>
              </c:numCache>
            </c:numRef>
          </c:val>
          <c:extLst>
            <c:ext xmlns:c16="http://schemas.microsoft.com/office/drawing/2014/chart" uri="{C3380CC4-5D6E-409C-BE32-E72D297353CC}">
              <c16:uniqueId val="{00000004-2FDD-40B7-A011-8C7D8D271EFA}"/>
            </c:ext>
          </c:extLst>
        </c:ser>
        <c:dLbls>
          <c:showLegendKey val="0"/>
          <c:showVal val="0"/>
          <c:showCatName val="0"/>
          <c:showSerName val="0"/>
          <c:showPercent val="0"/>
          <c:showBubbleSize val="0"/>
        </c:dLbls>
        <c:gapWidth val="182"/>
        <c:axId val="531893727"/>
        <c:axId val="2059728079"/>
      </c:barChart>
      <c:catAx>
        <c:axId val="53189372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da-DK"/>
          </a:p>
        </c:txPr>
        <c:crossAx val="2059728079"/>
        <c:crosses val="autoZero"/>
        <c:auto val="1"/>
        <c:lblAlgn val="ctr"/>
        <c:lblOffset val="100"/>
        <c:noMultiLvlLbl val="0"/>
      </c:catAx>
      <c:valAx>
        <c:axId val="205972807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318937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dirty="0"/>
              <a:t>I hvilken</a:t>
            </a:r>
            <a:r>
              <a:rPr lang="da-DK" baseline="0" dirty="0"/>
              <a:t> grad oplever I eller forventer I</a:t>
            </a:r>
            <a:endParaRPr lang="da-DK"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manualLayout>
          <c:layoutTarget val="inner"/>
          <c:xMode val="edge"/>
          <c:yMode val="edge"/>
          <c:x val="0.51608339655217517"/>
          <c:y val="9.4845048211518582E-2"/>
          <c:w val="0.46052789912888797"/>
          <c:h val="0.78733795259710759"/>
        </c:manualLayout>
      </c:layout>
      <c:barChart>
        <c:barDir val="bar"/>
        <c:grouping val="clustered"/>
        <c:varyColors val="0"/>
        <c:ser>
          <c:idx val="4"/>
          <c:order val="0"/>
          <c:tx>
            <c:strRef>
              <c:f>'Ark1'!$N$11</c:f>
              <c:strCache>
                <c:ptCount val="1"/>
                <c:pt idx="0">
                  <c:v>Slet ikke</c:v>
                </c:pt>
              </c:strCache>
            </c:strRef>
          </c:tx>
          <c:spPr>
            <a:solidFill>
              <a:schemeClr val="accent5"/>
            </a:solidFill>
            <a:ln>
              <a:noFill/>
            </a:ln>
            <a:effectLst/>
          </c:spPr>
          <c:invertIfNegative val="0"/>
          <c:cat>
            <c:strRef>
              <c:f>'Ark1'!$I$12:$I$17</c:f>
              <c:strCache>
                <c:ptCount val="6"/>
                <c:pt idx="0">
                  <c:v>en mere systematisk opfølgning på borgernes sager? </c:v>
                </c:pt>
                <c:pt idx="1">
                  <c:v>at FFB i højere grad muliggør genbrug af dokumentation og data?</c:v>
                </c:pt>
                <c:pt idx="2">
                  <c:v>at samarbejds- og dokumentationspraksissen sammen med begrebsapparaterne giver anledning til et styrket samarbejde mellem myndighed og udfører? </c:v>
                </c:pt>
                <c:pt idx="3">
                  <c:v>at FFB’s dokumentationspraksis og effektmåling giver anledning til mere viden om indsatsernes virkning for borgeren? </c:v>
                </c:pt>
                <c:pt idx="4">
                  <c:v>bedre beslutningsstøtte ifm. køb og salg pladser ved implementering af det fælleskommunale indsatskatalog?</c:v>
                </c:pt>
                <c:pt idx="5">
                  <c:v>at mere systematiske dokumenteret effektdata giver viden, som I ikke havde før?</c:v>
                </c:pt>
              </c:strCache>
            </c:strRef>
          </c:cat>
          <c:val>
            <c:numRef>
              <c:f>'Ark1'!$N$12:$N$17</c:f>
              <c:numCache>
                <c:formatCode>General</c:formatCode>
                <c:ptCount val="6"/>
                <c:pt idx="0">
                  <c:v>2</c:v>
                </c:pt>
                <c:pt idx="1">
                  <c:v>0</c:v>
                </c:pt>
                <c:pt idx="2">
                  <c:v>2</c:v>
                </c:pt>
                <c:pt idx="3">
                  <c:v>2</c:v>
                </c:pt>
                <c:pt idx="4">
                  <c:v>2</c:v>
                </c:pt>
                <c:pt idx="5">
                  <c:v>2</c:v>
                </c:pt>
              </c:numCache>
            </c:numRef>
          </c:val>
          <c:extLst>
            <c:ext xmlns:c16="http://schemas.microsoft.com/office/drawing/2014/chart" uri="{C3380CC4-5D6E-409C-BE32-E72D297353CC}">
              <c16:uniqueId val="{00000000-E454-429F-BBB2-12DFE5053B77}"/>
            </c:ext>
          </c:extLst>
        </c:ser>
        <c:ser>
          <c:idx val="3"/>
          <c:order val="1"/>
          <c:tx>
            <c:strRef>
              <c:f>'Ark1'!$M$11</c:f>
              <c:strCache>
                <c:ptCount val="1"/>
                <c:pt idx="0">
                  <c:v>I mindre grad</c:v>
                </c:pt>
              </c:strCache>
            </c:strRef>
          </c:tx>
          <c:spPr>
            <a:solidFill>
              <a:schemeClr val="accent4"/>
            </a:solidFill>
            <a:ln>
              <a:noFill/>
            </a:ln>
            <a:effectLst/>
          </c:spPr>
          <c:invertIfNegative val="0"/>
          <c:cat>
            <c:strRef>
              <c:f>'Ark1'!$I$12:$I$17</c:f>
              <c:strCache>
                <c:ptCount val="6"/>
                <c:pt idx="0">
                  <c:v>en mere systematisk opfølgning på borgernes sager? </c:v>
                </c:pt>
                <c:pt idx="1">
                  <c:v>at FFB i højere grad muliggør genbrug af dokumentation og data?</c:v>
                </c:pt>
                <c:pt idx="2">
                  <c:v>at samarbejds- og dokumentationspraksissen sammen med begrebsapparaterne giver anledning til et styrket samarbejde mellem myndighed og udfører? </c:v>
                </c:pt>
                <c:pt idx="3">
                  <c:v>at FFB’s dokumentationspraksis og effektmåling giver anledning til mere viden om indsatsernes virkning for borgeren? </c:v>
                </c:pt>
                <c:pt idx="4">
                  <c:v>bedre beslutningsstøtte ifm. køb og salg pladser ved implementering af det fælleskommunale indsatskatalog?</c:v>
                </c:pt>
                <c:pt idx="5">
                  <c:v>at mere systematiske dokumenteret effektdata giver viden, som I ikke havde før?</c:v>
                </c:pt>
              </c:strCache>
            </c:strRef>
          </c:cat>
          <c:val>
            <c:numRef>
              <c:f>'Ark1'!$M$12:$M$17</c:f>
              <c:numCache>
                <c:formatCode>General</c:formatCode>
                <c:ptCount val="6"/>
                <c:pt idx="0">
                  <c:v>5</c:v>
                </c:pt>
                <c:pt idx="1">
                  <c:v>6</c:v>
                </c:pt>
                <c:pt idx="2">
                  <c:v>4</c:v>
                </c:pt>
                <c:pt idx="3">
                  <c:v>2</c:v>
                </c:pt>
                <c:pt idx="4">
                  <c:v>1</c:v>
                </c:pt>
                <c:pt idx="5">
                  <c:v>5</c:v>
                </c:pt>
              </c:numCache>
            </c:numRef>
          </c:val>
          <c:extLst>
            <c:ext xmlns:c16="http://schemas.microsoft.com/office/drawing/2014/chart" uri="{C3380CC4-5D6E-409C-BE32-E72D297353CC}">
              <c16:uniqueId val="{00000001-E454-429F-BBB2-12DFE5053B77}"/>
            </c:ext>
          </c:extLst>
        </c:ser>
        <c:ser>
          <c:idx val="2"/>
          <c:order val="2"/>
          <c:tx>
            <c:strRef>
              <c:f>'Ark1'!$L$11</c:f>
              <c:strCache>
                <c:ptCount val="1"/>
                <c:pt idx="0">
                  <c:v>I nogen grad</c:v>
                </c:pt>
              </c:strCache>
            </c:strRef>
          </c:tx>
          <c:spPr>
            <a:solidFill>
              <a:schemeClr val="accent3"/>
            </a:solidFill>
            <a:ln>
              <a:noFill/>
            </a:ln>
            <a:effectLst/>
          </c:spPr>
          <c:invertIfNegative val="0"/>
          <c:cat>
            <c:strRef>
              <c:f>'Ark1'!$I$12:$I$17</c:f>
              <c:strCache>
                <c:ptCount val="6"/>
                <c:pt idx="0">
                  <c:v>en mere systematisk opfølgning på borgernes sager? </c:v>
                </c:pt>
                <c:pt idx="1">
                  <c:v>at FFB i højere grad muliggør genbrug af dokumentation og data?</c:v>
                </c:pt>
                <c:pt idx="2">
                  <c:v>at samarbejds- og dokumentationspraksissen sammen med begrebsapparaterne giver anledning til et styrket samarbejde mellem myndighed og udfører? </c:v>
                </c:pt>
                <c:pt idx="3">
                  <c:v>at FFB’s dokumentationspraksis og effektmåling giver anledning til mere viden om indsatsernes virkning for borgeren? </c:v>
                </c:pt>
                <c:pt idx="4">
                  <c:v>bedre beslutningsstøtte ifm. køb og salg pladser ved implementering af det fælleskommunale indsatskatalog?</c:v>
                </c:pt>
                <c:pt idx="5">
                  <c:v>at mere systematiske dokumenteret effektdata giver viden, som I ikke havde før?</c:v>
                </c:pt>
              </c:strCache>
            </c:strRef>
          </c:cat>
          <c:val>
            <c:numRef>
              <c:f>'Ark1'!$L$12:$L$17</c:f>
              <c:numCache>
                <c:formatCode>General</c:formatCode>
                <c:ptCount val="6"/>
                <c:pt idx="0">
                  <c:v>8</c:v>
                </c:pt>
                <c:pt idx="1">
                  <c:v>10</c:v>
                </c:pt>
                <c:pt idx="2">
                  <c:v>13</c:v>
                </c:pt>
                <c:pt idx="3">
                  <c:v>13</c:v>
                </c:pt>
                <c:pt idx="4">
                  <c:v>18</c:v>
                </c:pt>
                <c:pt idx="5">
                  <c:v>15</c:v>
                </c:pt>
              </c:numCache>
            </c:numRef>
          </c:val>
          <c:extLst>
            <c:ext xmlns:c16="http://schemas.microsoft.com/office/drawing/2014/chart" uri="{C3380CC4-5D6E-409C-BE32-E72D297353CC}">
              <c16:uniqueId val="{00000002-E454-429F-BBB2-12DFE5053B77}"/>
            </c:ext>
          </c:extLst>
        </c:ser>
        <c:ser>
          <c:idx val="1"/>
          <c:order val="3"/>
          <c:tx>
            <c:strRef>
              <c:f>'Ark1'!$K$11</c:f>
              <c:strCache>
                <c:ptCount val="1"/>
                <c:pt idx="0">
                  <c:v>I høj grad</c:v>
                </c:pt>
              </c:strCache>
            </c:strRef>
          </c:tx>
          <c:spPr>
            <a:solidFill>
              <a:schemeClr val="accent2"/>
            </a:solidFill>
            <a:ln>
              <a:noFill/>
            </a:ln>
            <a:effectLst/>
          </c:spPr>
          <c:invertIfNegative val="0"/>
          <c:cat>
            <c:strRef>
              <c:f>'Ark1'!$I$12:$I$17</c:f>
              <c:strCache>
                <c:ptCount val="6"/>
                <c:pt idx="0">
                  <c:v>en mere systematisk opfølgning på borgernes sager? </c:v>
                </c:pt>
                <c:pt idx="1">
                  <c:v>at FFB i højere grad muliggør genbrug af dokumentation og data?</c:v>
                </c:pt>
                <c:pt idx="2">
                  <c:v>at samarbejds- og dokumentationspraksissen sammen med begrebsapparaterne giver anledning til et styrket samarbejde mellem myndighed og udfører? </c:v>
                </c:pt>
                <c:pt idx="3">
                  <c:v>at FFB’s dokumentationspraksis og effektmåling giver anledning til mere viden om indsatsernes virkning for borgeren? </c:v>
                </c:pt>
                <c:pt idx="4">
                  <c:v>bedre beslutningsstøtte ifm. køb og salg pladser ved implementering af det fælleskommunale indsatskatalog?</c:v>
                </c:pt>
                <c:pt idx="5">
                  <c:v>at mere systematiske dokumenteret effektdata giver viden, som I ikke havde før?</c:v>
                </c:pt>
              </c:strCache>
            </c:strRef>
          </c:cat>
          <c:val>
            <c:numRef>
              <c:f>'Ark1'!$K$12:$K$17</c:f>
              <c:numCache>
                <c:formatCode>General</c:formatCode>
                <c:ptCount val="6"/>
                <c:pt idx="0">
                  <c:v>12</c:v>
                </c:pt>
                <c:pt idx="1">
                  <c:v>10</c:v>
                </c:pt>
                <c:pt idx="2">
                  <c:v>10</c:v>
                </c:pt>
                <c:pt idx="3">
                  <c:v>14</c:v>
                </c:pt>
                <c:pt idx="4">
                  <c:v>9</c:v>
                </c:pt>
                <c:pt idx="5">
                  <c:v>3</c:v>
                </c:pt>
              </c:numCache>
            </c:numRef>
          </c:val>
          <c:extLst>
            <c:ext xmlns:c16="http://schemas.microsoft.com/office/drawing/2014/chart" uri="{C3380CC4-5D6E-409C-BE32-E72D297353CC}">
              <c16:uniqueId val="{00000003-E454-429F-BBB2-12DFE5053B77}"/>
            </c:ext>
          </c:extLst>
        </c:ser>
        <c:ser>
          <c:idx val="0"/>
          <c:order val="4"/>
          <c:tx>
            <c:strRef>
              <c:f>'Ark1'!$J$11</c:f>
              <c:strCache>
                <c:ptCount val="1"/>
                <c:pt idx="0">
                  <c:v>I meget høj grad</c:v>
                </c:pt>
              </c:strCache>
            </c:strRef>
          </c:tx>
          <c:spPr>
            <a:solidFill>
              <a:schemeClr val="accent1"/>
            </a:solidFill>
            <a:ln>
              <a:noFill/>
            </a:ln>
            <a:effectLst/>
          </c:spPr>
          <c:invertIfNegative val="0"/>
          <c:cat>
            <c:strRef>
              <c:f>'Ark1'!$I$12:$I$17</c:f>
              <c:strCache>
                <c:ptCount val="6"/>
                <c:pt idx="0">
                  <c:v>en mere systematisk opfølgning på borgernes sager? </c:v>
                </c:pt>
                <c:pt idx="1">
                  <c:v>at FFB i højere grad muliggør genbrug af dokumentation og data?</c:v>
                </c:pt>
                <c:pt idx="2">
                  <c:v>at samarbejds- og dokumentationspraksissen sammen med begrebsapparaterne giver anledning til et styrket samarbejde mellem myndighed og udfører? </c:v>
                </c:pt>
                <c:pt idx="3">
                  <c:v>at FFB’s dokumentationspraksis og effektmåling giver anledning til mere viden om indsatsernes virkning for borgeren? </c:v>
                </c:pt>
                <c:pt idx="4">
                  <c:v>bedre beslutningsstøtte ifm. køb og salg pladser ved implementering af det fælleskommunale indsatskatalog?</c:v>
                </c:pt>
                <c:pt idx="5">
                  <c:v>at mere systematiske dokumenteret effektdata giver viden, som I ikke havde før?</c:v>
                </c:pt>
              </c:strCache>
            </c:strRef>
          </c:cat>
          <c:val>
            <c:numRef>
              <c:f>'Ark1'!$J$12:$J$17</c:f>
              <c:numCache>
                <c:formatCode>General</c:formatCode>
                <c:ptCount val="6"/>
                <c:pt idx="0">
                  <c:v>3</c:v>
                </c:pt>
                <c:pt idx="1">
                  <c:v>5</c:v>
                </c:pt>
                <c:pt idx="2">
                  <c:v>5</c:v>
                </c:pt>
                <c:pt idx="3">
                  <c:v>3</c:v>
                </c:pt>
                <c:pt idx="4">
                  <c:v>1</c:v>
                </c:pt>
                <c:pt idx="5">
                  <c:v>1</c:v>
                </c:pt>
              </c:numCache>
            </c:numRef>
          </c:val>
          <c:extLst>
            <c:ext xmlns:c16="http://schemas.microsoft.com/office/drawing/2014/chart" uri="{C3380CC4-5D6E-409C-BE32-E72D297353CC}">
              <c16:uniqueId val="{00000004-E454-429F-BBB2-12DFE5053B77}"/>
            </c:ext>
          </c:extLst>
        </c:ser>
        <c:dLbls>
          <c:showLegendKey val="0"/>
          <c:showVal val="0"/>
          <c:showCatName val="0"/>
          <c:showSerName val="0"/>
          <c:showPercent val="0"/>
          <c:showBubbleSize val="0"/>
        </c:dLbls>
        <c:gapWidth val="182"/>
        <c:axId val="2065220655"/>
        <c:axId val="2059719343"/>
      </c:barChart>
      <c:catAx>
        <c:axId val="206522065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a-DK"/>
          </a:p>
        </c:txPr>
        <c:crossAx val="2059719343"/>
        <c:crosses val="autoZero"/>
        <c:auto val="1"/>
        <c:lblAlgn val="ctr"/>
        <c:lblOffset val="100"/>
        <c:noMultiLvlLbl val="0"/>
      </c:catAx>
      <c:valAx>
        <c:axId val="205971934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20652206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sz="1200" dirty="0">
                <a:solidFill>
                  <a:schemeClr val="tx1"/>
                </a:solidFill>
              </a:rPr>
              <a:t>I hvilken grad oplever I, at det er lykkedes projektet at tydeliggøre sammenhængen mellem FFB og VUM 2.0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v>Total</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6"/>
              <c:pt idx="0">
                <c:v>Ved ikke</c:v>
              </c:pt>
              <c:pt idx="1">
                <c:v>Slet ikke</c:v>
              </c:pt>
              <c:pt idx="2">
                <c:v>I mindre grad</c:v>
              </c:pt>
              <c:pt idx="3">
                <c:v>I nogen grad</c:v>
              </c:pt>
              <c:pt idx="4">
                <c:v>I høj grad</c:v>
              </c:pt>
              <c:pt idx="5">
                <c:v>I meget høj grad</c:v>
              </c:pt>
            </c:strLit>
          </c:cat>
          <c:val>
            <c:numLit>
              <c:formatCode>General</c:formatCode>
              <c:ptCount val="6"/>
              <c:pt idx="0">
                <c:v>2</c:v>
              </c:pt>
              <c:pt idx="1">
                <c:v>1</c:v>
              </c:pt>
              <c:pt idx="2">
                <c:v>5</c:v>
              </c:pt>
              <c:pt idx="3">
                <c:v>11</c:v>
              </c:pt>
              <c:pt idx="4">
                <c:v>12</c:v>
              </c:pt>
              <c:pt idx="5">
                <c:v>6</c:v>
              </c:pt>
            </c:numLit>
          </c:val>
          <c:extLst>
            <c:ext xmlns:c16="http://schemas.microsoft.com/office/drawing/2014/chart" uri="{C3380CC4-5D6E-409C-BE32-E72D297353CC}">
              <c16:uniqueId val="{00000000-7094-4E7D-8C5A-869BE2025260}"/>
            </c:ext>
          </c:extLst>
        </c:ser>
        <c:dLbls>
          <c:showLegendKey val="0"/>
          <c:showVal val="0"/>
          <c:showCatName val="0"/>
          <c:showSerName val="0"/>
          <c:showPercent val="0"/>
          <c:showBubbleSize val="0"/>
        </c:dLbls>
        <c:gapWidth val="182"/>
        <c:axId val="1740956975"/>
        <c:axId val="1261407647"/>
      </c:barChart>
      <c:catAx>
        <c:axId val="174095697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da-DK"/>
          </a:p>
        </c:txPr>
        <c:crossAx val="1261407647"/>
        <c:crosses val="autoZero"/>
        <c:auto val="1"/>
        <c:lblAlgn val="ctr"/>
        <c:lblOffset val="100"/>
        <c:noMultiLvlLbl val="0"/>
      </c:catAx>
      <c:valAx>
        <c:axId val="1261407647"/>
        <c:scaling>
          <c:orientation val="minMax"/>
        </c:scaling>
        <c:delete val="1"/>
        <c:axPos val="b"/>
        <c:numFmt formatCode="General" sourceLinked="1"/>
        <c:majorTickMark val="none"/>
        <c:minorTickMark val="none"/>
        <c:tickLblPos val="nextTo"/>
        <c:crossAx val="174095697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a-DK"/>
    </a:p>
  </c:txPr>
  <c:externalData r:id="rId3">
    <c:autoUpdate val="0"/>
  </c:externalData>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1-10-27T10:56:09.332" idx="1">
    <p:pos x="10" y="10"/>
    <p:text/>
    <p:extLst>
      <p:ext uri="{C676402C-5697-4E1C-873F-D02D1690AC5C}">
        <p15:threadingInfo xmlns:p15="http://schemas.microsoft.com/office/powerpoint/2012/main" timeZoneBias="-120"/>
      </p:ext>
    </p:extLst>
  </p:cm>
</p:cmLst>
</file>

<file path=ppt/diagrams/_rels/data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445D36-CCA1-48EE-A925-EC9002CC726F}"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da-DK"/>
        </a:p>
      </dgm:t>
    </dgm:pt>
    <dgm:pt modelId="{2598DF53-DD85-4399-8FAE-4FD527D675F8}">
      <dgm:prSet phldrT="[Tekst]" custT="1"/>
      <dgm:spPr/>
      <dgm:t>
        <a:bodyPr/>
        <a:lstStyle/>
        <a:p>
          <a:r>
            <a:rPr lang="da-DK" sz="3200" b="1" dirty="0">
              <a:latin typeface="+mj-lt"/>
            </a:rPr>
            <a:t>62</a:t>
          </a:r>
          <a:r>
            <a:rPr lang="da-DK" sz="1600" dirty="0">
              <a:latin typeface="+mj-lt"/>
            </a:rPr>
            <a:t> kommuner leverede materiale</a:t>
          </a:r>
        </a:p>
      </dgm:t>
    </dgm:pt>
    <dgm:pt modelId="{E4A50E2E-FBE1-415C-B252-D813BF3EDDE9}" type="parTrans" cxnId="{26114AAF-DF18-422C-A547-129F9C2184ED}">
      <dgm:prSet custT="1"/>
      <dgm:spPr/>
      <dgm:t>
        <a:bodyPr/>
        <a:lstStyle/>
        <a:p>
          <a:endParaRPr lang="da-DK" sz="1200">
            <a:latin typeface="+mj-lt"/>
          </a:endParaRPr>
        </a:p>
      </dgm:t>
    </dgm:pt>
    <dgm:pt modelId="{2EFF03CE-EDDD-4972-B0E3-B7F91E95A37A}" type="sibTrans" cxnId="{26114AAF-DF18-422C-A547-129F9C2184ED}">
      <dgm:prSet/>
      <dgm:spPr/>
      <dgm:t>
        <a:bodyPr/>
        <a:lstStyle/>
        <a:p>
          <a:endParaRPr lang="da-DK" sz="1200">
            <a:latin typeface="+mj-lt"/>
          </a:endParaRPr>
        </a:p>
      </dgm:t>
    </dgm:pt>
    <dgm:pt modelId="{75DEFBF7-9391-4111-BA45-58D635276CE6}">
      <dgm:prSet phldrT="[Tekst]" custT="1"/>
      <dgm:spPr/>
      <dgm:t>
        <a:bodyPr/>
        <a:lstStyle/>
        <a:p>
          <a:r>
            <a:rPr lang="da-DK" sz="3200" b="1" dirty="0">
              <a:latin typeface="+mj-lt"/>
            </a:rPr>
            <a:t>22</a:t>
          </a:r>
          <a:r>
            <a:rPr lang="da-DK" sz="1600" dirty="0">
              <a:latin typeface="+mj-lt"/>
            </a:rPr>
            <a:t> kommuner har deltaget i udviklingen</a:t>
          </a:r>
        </a:p>
      </dgm:t>
    </dgm:pt>
    <dgm:pt modelId="{7BBA6FCA-9CC2-43CC-979E-B769DCE1BB0F}" type="parTrans" cxnId="{4637D93C-1089-4F52-BEA2-1E2D549E27B4}">
      <dgm:prSet custT="1"/>
      <dgm:spPr/>
      <dgm:t>
        <a:bodyPr/>
        <a:lstStyle/>
        <a:p>
          <a:endParaRPr lang="da-DK" sz="1200">
            <a:latin typeface="+mj-lt"/>
          </a:endParaRPr>
        </a:p>
      </dgm:t>
    </dgm:pt>
    <dgm:pt modelId="{055C0E06-67C2-4830-89BB-D3C738C25C2C}" type="sibTrans" cxnId="{4637D93C-1089-4F52-BEA2-1E2D549E27B4}">
      <dgm:prSet/>
      <dgm:spPr/>
      <dgm:t>
        <a:bodyPr/>
        <a:lstStyle/>
        <a:p>
          <a:endParaRPr lang="da-DK" sz="1200">
            <a:latin typeface="+mj-lt"/>
          </a:endParaRPr>
        </a:p>
      </dgm:t>
    </dgm:pt>
    <dgm:pt modelId="{89C1A94D-CFB3-4FBA-AC76-91617DBD238B}">
      <dgm:prSet phldrT="[Tekst]" custT="1"/>
      <dgm:spPr/>
      <dgm:t>
        <a:bodyPr/>
        <a:lstStyle/>
        <a:p>
          <a:r>
            <a:rPr lang="da-DK" sz="3200" b="1" dirty="0">
              <a:latin typeface="+mj-lt"/>
            </a:rPr>
            <a:t>4173</a:t>
          </a:r>
          <a:r>
            <a:rPr lang="da-DK" sz="1600" dirty="0">
              <a:latin typeface="+mj-lt"/>
            </a:rPr>
            <a:t> </a:t>
          </a:r>
          <a:br>
            <a:rPr lang="da-DK" sz="1600" dirty="0">
              <a:latin typeface="+mj-lt"/>
            </a:rPr>
          </a:br>
          <a:r>
            <a:rPr lang="da-DK" sz="1600" dirty="0">
              <a:latin typeface="+mj-lt"/>
            </a:rPr>
            <a:t>Indsats-beskrivelser</a:t>
          </a:r>
        </a:p>
      </dgm:t>
    </dgm:pt>
    <dgm:pt modelId="{7788E058-9216-4A6D-805B-746C68479B5A}" type="parTrans" cxnId="{70DBDBC3-C671-4C32-8FD1-945EE5BE75A4}">
      <dgm:prSet custT="1"/>
      <dgm:spPr/>
      <dgm:t>
        <a:bodyPr/>
        <a:lstStyle/>
        <a:p>
          <a:endParaRPr lang="da-DK" sz="1200">
            <a:latin typeface="+mj-lt"/>
          </a:endParaRPr>
        </a:p>
      </dgm:t>
    </dgm:pt>
    <dgm:pt modelId="{E960EAC5-8B97-4EA2-A366-3E6CACEC8794}" type="sibTrans" cxnId="{70DBDBC3-C671-4C32-8FD1-945EE5BE75A4}">
      <dgm:prSet/>
      <dgm:spPr/>
      <dgm:t>
        <a:bodyPr/>
        <a:lstStyle/>
        <a:p>
          <a:endParaRPr lang="da-DK" sz="1200">
            <a:latin typeface="+mj-lt"/>
          </a:endParaRPr>
        </a:p>
      </dgm:t>
    </dgm:pt>
    <dgm:pt modelId="{7EF1C29F-E31E-48AB-A002-6873034EC336}">
      <dgm:prSet phldrT="[Tekst]" phldr="1" custT="1"/>
      <dgm:spPr>
        <a:solidFill>
          <a:schemeClr val="bg1"/>
        </a:solidFill>
      </dgm:spPr>
      <dgm:t>
        <a:bodyPr/>
        <a:lstStyle/>
        <a:p>
          <a:endParaRPr lang="da-DK" sz="1200" dirty="0">
            <a:latin typeface="+mj-lt"/>
          </a:endParaRPr>
        </a:p>
      </dgm:t>
    </dgm:pt>
    <dgm:pt modelId="{AACEADC3-E097-4EBD-988F-000AB929A9FC}" type="sibTrans" cxnId="{44067711-E0F4-45FE-B0AE-291720DEADAB}">
      <dgm:prSet/>
      <dgm:spPr/>
      <dgm:t>
        <a:bodyPr/>
        <a:lstStyle/>
        <a:p>
          <a:endParaRPr lang="da-DK" sz="1200">
            <a:latin typeface="+mj-lt"/>
          </a:endParaRPr>
        </a:p>
      </dgm:t>
    </dgm:pt>
    <dgm:pt modelId="{CE56F4A5-A33C-49C7-9F56-0CF62D53AC61}" type="parTrans" cxnId="{44067711-E0F4-45FE-B0AE-291720DEADAB}">
      <dgm:prSet/>
      <dgm:spPr/>
      <dgm:t>
        <a:bodyPr/>
        <a:lstStyle/>
        <a:p>
          <a:endParaRPr lang="da-DK" sz="1200">
            <a:latin typeface="+mj-lt"/>
          </a:endParaRPr>
        </a:p>
      </dgm:t>
    </dgm:pt>
    <dgm:pt modelId="{3AB2A62A-D1FB-4930-9352-B3EECF8933DB}">
      <dgm:prSet phldrT="[Tekst]" custT="1"/>
      <dgm:spPr/>
      <dgm:t>
        <a:bodyPr/>
        <a:lstStyle/>
        <a:p>
          <a:r>
            <a:rPr lang="da-DK" sz="3200" b="1" dirty="0">
              <a:latin typeface="+mj-lt"/>
            </a:rPr>
            <a:t>412</a:t>
          </a:r>
          <a:r>
            <a:rPr lang="da-DK" sz="1600" dirty="0">
              <a:latin typeface="+mj-lt"/>
            </a:rPr>
            <a:t> pjecer, kvalitets-standarder mv. </a:t>
          </a:r>
        </a:p>
      </dgm:t>
    </dgm:pt>
    <dgm:pt modelId="{D669FB3F-D6E5-433F-B0DE-490039335F96}" type="parTrans" cxnId="{3D42CD3F-19D7-44AF-85C0-1F931CA2D413}">
      <dgm:prSet/>
      <dgm:spPr/>
      <dgm:t>
        <a:bodyPr/>
        <a:lstStyle/>
        <a:p>
          <a:endParaRPr lang="da-DK">
            <a:latin typeface="+mj-lt"/>
          </a:endParaRPr>
        </a:p>
      </dgm:t>
    </dgm:pt>
    <dgm:pt modelId="{B237C5F2-D83E-488F-9281-773C8F940437}" type="sibTrans" cxnId="{3D42CD3F-19D7-44AF-85C0-1F931CA2D413}">
      <dgm:prSet/>
      <dgm:spPr/>
      <dgm:t>
        <a:bodyPr/>
        <a:lstStyle/>
        <a:p>
          <a:endParaRPr lang="da-DK">
            <a:latin typeface="+mj-lt"/>
          </a:endParaRPr>
        </a:p>
      </dgm:t>
    </dgm:pt>
    <dgm:pt modelId="{A03A331A-CF04-4B59-85EB-B79040FC0403}" type="pres">
      <dgm:prSet presAssocID="{53445D36-CCA1-48EE-A925-EC9002CC726F}" presName="cycle" presStyleCnt="0">
        <dgm:presLayoutVars>
          <dgm:chMax val="1"/>
          <dgm:dir/>
          <dgm:animLvl val="ctr"/>
          <dgm:resizeHandles val="exact"/>
        </dgm:presLayoutVars>
      </dgm:prSet>
      <dgm:spPr/>
    </dgm:pt>
    <dgm:pt modelId="{6D5469DF-BD2B-4CAE-8122-81C2813E59E5}" type="pres">
      <dgm:prSet presAssocID="{7EF1C29F-E31E-48AB-A002-6873034EC336}" presName="centerShape" presStyleLbl="node0" presStyleIdx="0" presStyleCnt="1"/>
      <dgm:spPr/>
    </dgm:pt>
    <dgm:pt modelId="{0B2A0C61-2FA8-4FB0-AC14-6CD014D5CF42}" type="pres">
      <dgm:prSet presAssocID="{E4A50E2E-FBE1-415C-B252-D813BF3EDDE9}" presName="Name9" presStyleLbl="parChTrans1D2" presStyleIdx="0" presStyleCnt="4"/>
      <dgm:spPr/>
    </dgm:pt>
    <dgm:pt modelId="{109389D1-0A3B-4E21-B232-3123863B6C82}" type="pres">
      <dgm:prSet presAssocID="{E4A50E2E-FBE1-415C-B252-D813BF3EDDE9}" presName="connTx" presStyleLbl="parChTrans1D2" presStyleIdx="0" presStyleCnt="4"/>
      <dgm:spPr/>
    </dgm:pt>
    <dgm:pt modelId="{A3B00E94-D8D8-41ED-8ABC-E0D0BB2ADCFE}" type="pres">
      <dgm:prSet presAssocID="{2598DF53-DD85-4399-8FAE-4FD527D675F8}" presName="node" presStyleLbl="node1" presStyleIdx="0" presStyleCnt="4" custScaleX="106501" custScaleY="106501" custRadScaleRad="99479" custRadScaleInc="-668">
        <dgm:presLayoutVars>
          <dgm:bulletEnabled val="1"/>
        </dgm:presLayoutVars>
      </dgm:prSet>
      <dgm:spPr/>
    </dgm:pt>
    <dgm:pt modelId="{123648BB-C575-41BA-AA1B-8C50C6A2C340}" type="pres">
      <dgm:prSet presAssocID="{7788E058-9216-4A6D-805B-746C68479B5A}" presName="Name9" presStyleLbl="parChTrans1D2" presStyleIdx="1" presStyleCnt="4"/>
      <dgm:spPr/>
    </dgm:pt>
    <dgm:pt modelId="{E4480DFB-F9EF-4299-89ED-5BDE7CBF45D2}" type="pres">
      <dgm:prSet presAssocID="{7788E058-9216-4A6D-805B-746C68479B5A}" presName="connTx" presStyleLbl="parChTrans1D2" presStyleIdx="1" presStyleCnt="4"/>
      <dgm:spPr/>
    </dgm:pt>
    <dgm:pt modelId="{B6200E08-B3B7-47B9-AE2A-13797B583E36}" type="pres">
      <dgm:prSet presAssocID="{89C1A94D-CFB3-4FBA-AC76-91617DBD238B}" presName="node" presStyleLbl="node1" presStyleIdx="1" presStyleCnt="4" custScaleX="106501" custScaleY="106501" custRadScaleRad="109174" custRadScaleInc="67690">
        <dgm:presLayoutVars>
          <dgm:bulletEnabled val="1"/>
        </dgm:presLayoutVars>
      </dgm:prSet>
      <dgm:spPr/>
    </dgm:pt>
    <dgm:pt modelId="{2DE70E95-868B-4087-B153-5994B4B73D0E}" type="pres">
      <dgm:prSet presAssocID="{7BBA6FCA-9CC2-43CC-979E-B769DCE1BB0F}" presName="Name9" presStyleLbl="parChTrans1D2" presStyleIdx="2" presStyleCnt="4"/>
      <dgm:spPr/>
    </dgm:pt>
    <dgm:pt modelId="{1E7232C8-91FB-4474-9224-2CE16B632ADB}" type="pres">
      <dgm:prSet presAssocID="{7BBA6FCA-9CC2-43CC-979E-B769DCE1BB0F}" presName="connTx" presStyleLbl="parChTrans1D2" presStyleIdx="2" presStyleCnt="4"/>
      <dgm:spPr/>
    </dgm:pt>
    <dgm:pt modelId="{E65A6581-04DA-4BE9-8A78-E88E21745A00}" type="pres">
      <dgm:prSet presAssocID="{75DEFBF7-9391-4111-BA45-58D635276CE6}" presName="node" presStyleLbl="node1" presStyleIdx="2" presStyleCnt="4" custScaleX="106501" custScaleY="106501">
        <dgm:presLayoutVars>
          <dgm:bulletEnabled val="1"/>
        </dgm:presLayoutVars>
      </dgm:prSet>
      <dgm:spPr/>
    </dgm:pt>
    <dgm:pt modelId="{C5121B8B-FBE2-40EE-92DD-172BF24C24AC}" type="pres">
      <dgm:prSet presAssocID="{D669FB3F-D6E5-433F-B0DE-490039335F96}" presName="Name9" presStyleLbl="parChTrans1D2" presStyleIdx="3" presStyleCnt="4"/>
      <dgm:spPr/>
    </dgm:pt>
    <dgm:pt modelId="{B44E78B3-F0C0-4F3F-AA23-D229CE400EBD}" type="pres">
      <dgm:prSet presAssocID="{D669FB3F-D6E5-433F-B0DE-490039335F96}" presName="connTx" presStyleLbl="parChTrans1D2" presStyleIdx="3" presStyleCnt="4"/>
      <dgm:spPr/>
    </dgm:pt>
    <dgm:pt modelId="{45245C24-1BCD-47F4-B4B5-CF3455F07B81}" type="pres">
      <dgm:prSet presAssocID="{3AB2A62A-D1FB-4930-9352-B3EECF8933DB}" presName="node" presStyleLbl="node1" presStyleIdx="3" presStyleCnt="4" custScaleX="106501" custScaleY="106501" custRadScaleRad="101868" custRadScaleInc="341986">
        <dgm:presLayoutVars>
          <dgm:bulletEnabled val="1"/>
        </dgm:presLayoutVars>
      </dgm:prSet>
      <dgm:spPr/>
    </dgm:pt>
  </dgm:ptLst>
  <dgm:cxnLst>
    <dgm:cxn modelId="{7DA7C002-9498-4674-B5B8-03CFABDB8163}" type="presOf" srcId="{E4A50E2E-FBE1-415C-B252-D813BF3EDDE9}" destId="{109389D1-0A3B-4E21-B232-3123863B6C82}" srcOrd="1" destOrd="0" presId="urn:microsoft.com/office/officeart/2005/8/layout/radial1"/>
    <dgm:cxn modelId="{44067711-E0F4-45FE-B0AE-291720DEADAB}" srcId="{53445D36-CCA1-48EE-A925-EC9002CC726F}" destId="{7EF1C29F-E31E-48AB-A002-6873034EC336}" srcOrd="0" destOrd="0" parTransId="{CE56F4A5-A33C-49C7-9F56-0CF62D53AC61}" sibTransId="{AACEADC3-E097-4EBD-988F-000AB929A9FC}"/>
    <dgm:cxn modelId="{4637D93C-1089-4F52-BEA2-1E2D549E27B4}" srcId="{7EF1C29F-E31E-48AB-A002-6873034EC336}" destId="{75DEFBF7-9391-4111-BA45-58D635276CE6}" srcOrd="2" destOrd="0" parTransId="{7BBA6FCA-9CC2-43CC-979E-B769DCE1BB0F}" sibTransId="{055C0E06-67C2-4830-89BB-D3C738C25C2C}"/>
    <dgm:cxn modelId="{3D42CD3F-19D7-44AF-85C0-1F931CA2D413}" srcId="{7EF1C29F-E31E-48AB-A002-6873034EC336}" destId="{3AB2A62A-D1FB-4930-9352-B3EECF8933DB}" srcOrd="3" destOrd="0" parTransId="{D669FB3F-D6E5-433F-B0DE-490039335F96}" sibTransId="{B237C5F2-D83E-488F-9281-773C8F940437}"/>
    <dgm:cxn modelId="{FC8DD168-78D8-460A-9B48-A41F775891DB}" type="presOf" srcId="{7EF1C29F-E31E-48AB-A002-6873034EC336}" destId="{6D5469DF-BD2B-4CAE-8122-81C2813E59E5}" srcOrd="0" destOrd="0" presId="urn:microsoft.com/office/officeart/2005/8/layout/radial1"/>
    <dgm:cxn modelId="{FE269777-0C03-48FB-8CFD-0DE84C7DF31E}" type="presOf" srcId="{3AB2A62A-D1FB-4930-9352-B3EECF8933DB}" destId="{45245C24-1BCD-47F4-B4B5-CF3455F07B81}" srcOrd="0" destOrd="0" presId="urn:microsoft.com/office/officeart/2005/8/layout/radial1"/>
    <dgm:cxn modelId="{6F2E628B-656B-4D2D-AA86-C8D7884C109F}" type="presOf" srcId="{53445D36-CCA1-48EE-A925-EC9002CC726F}" destId="{A03A331A-CF04-4B59-85EB-B79040FC0403}" srcOrd="0" destOrd="0" presId="urn:microsoft.com/office/officeart/2005/8/layout/radial1"/>
    <dgm:cxn modelId="{B2F36594-E97F-49C4-8E29-2F10529244EE}" type="presOf" srcId="{7788E058-9216-4A6D-805B-746C68479B5A}" destId="{123648BB-C575-41BA-AA1B-8C50C6A2C340}" srcOrd="0" destOrd="0" presId="urn:microsoft.com/office/officeart/2005/8/layout/radial1"/>
    <dgm:cxn modelId="{5FFEE6A0-0421-4B24-BFEA-982BB68F71B7}" type="presOf" srcId="{2598DF53-DD85-4399-8FAE-4FD527D675F8}" destId="{A3B00E94-D8D8-41ED-8ABC-E0D0BB2ADCFE}" srcOrd="0" destOrd="0" presId="urn:microsoft.com/office/officeart/2005/8/layout/radial1"/>
    <dgm:cxn modelId="{26114AAF-DF18-422C-A547-129F9C2184ED}" srcId="{7EF1C29F-E31E-48AB-A002-6873034EC336}" destId="{2598DF53-DD85-4399-8FAE-4FD527D675F8}" srcOrd="0" destOrd="0" parTransId="{E4A50E2E-FBE1-415C-B252-D813BF3EDDE9}" sibTransId="{2EFF03CE-EDDD-4972-B0E3-B7F91E95A37A}"/>
    <dgm:cxn modelId="{4A9110B6-415A-4396-9032-CAF86029417C}" type="presOf" srcId="{D669FB3F-D6E5-433F-B0DE-490039335F96}" destId="{B44E78B3-F0C0-4F3F-AA23-D229CE400EBD}" srcOrd="1" destOrd="0" presId="urn:microsoft.com/office/officeart/2005/8/layout/radial1"/>
    <dgm:cxn modelId="{CD2E5AB6-ED1E-413D-A1ED-26B84D1457F3}" type="presOf" srcId="{7BBA6FCA-9CC2-43CC-979E-B769DCE1BB0F}" destId="{1E7232C8-91FB-4474-9224-2CE16B632ADB}" srcOrd="1" destOrd="0" presId="urn:microsoft.com/office/officeart/2005/8/layout/radial1"/>
    <dgm:cxn modelId="{CDD738B8-441A-46D8-BCF4-3EBCF1E8C73B}" type="presOf" srcId="{89C1A94D-CFB3-4FBA-AC76-91617DBD238B}" destId="{B6200E08-B3B7-47B9-AE2A-13797B583E36}" srcOrd="0" destOrd="0" presId="urn:microsoft.com/office/officeart/2005/8/layout/radial1"/>
    <dgm:cxn modelId="{D077C0BF-E4CB-4B7E-9356-B5397A4FA769}" type="presOf" srcId="{D669FB3F-D6E5-433F-B0DE-490039335F96}" destId="{C5121B8B-FBE2-40EE-92DD-172BF24C24AC}" srcOrd="0" destOrd="0" presId="urn:microsoft.com/office/officeart/2005/8/layout/radial1"/>
    <dgm:cxn modelId="{70DBDBC3-C671-4C32-8FD1-945EE5BE75A4}" srcId="{7EF1C29F-E31E-48AB-A002-6873034EC336}" destId="{89C1A94D-CFB3-4FBA-AC76-91617DBD238B}" srcOrd="1" destOrd="0" parTransId="{7788E058-9216-4A6D-805B-746C68479B5A}" sibTransId="{E960EAC5-8B97-4EA2-A366-3E6CACEC8794}"/>
    <dgm:cxn modelId="{62173BD0-7136-407E-AB97-7601FF697177}" type="presOf" srcId="{7BBA6FCA-9CC2-43CC-979E-B769DCE1BB0F}" destId="{2DE70E95-868B-4087-B153-5994B4B73D0E}" srcOrd="0" destOrd="0" presId="urn:microsoft.com/office/officeart/2005/8/layout/radial1"/>
    <dgm:cxn modelId="{5C94B1D6-507F-4DB8-811D-E53CA5640994}" type="presOf" srcId="{75DEFBF7-9391-4111-BA45-58D635276CE6}" destId="{E65A6581-04DA-4BE9-8A78-E88E21745A00}" srcOrd="0" destOrd="0" presId="urn:microsoft.com/office/officeart/2005/8/layout/radial1"/>
    <dgm:cxn modelId="{F30BB8DB-653E-44AD-957E-24472329E0B7}" type="presOf" srcId="{7788E058-9216-4A6D-805B-746C68479B5A}" destId="{E4480DFB-F9EF-4299-89ED-5BDE7CBF45D2}" srcOrd="1" destOrd="0" presId="urn:microsoft.com/office/officeart/2005/8/layout/radial1"/>
    <dgm:cxn modelId="{2732BEF2-FE53-4499-9170-F2D77C352B18}" type="presOf" srcId="{E4A50E2E-FBE1-415C-B252-D813BF3EDDE9}" destId="{0B2A0C61-2FA8-4FB0-AC14-6CD014D5CF42}" srcOrd="0" destOrd="0" presId="urn:microsoft.com/office/officeart/2005/8/layout/radial1"/>
    <dgm:cxn modelId="{41E66778-44AB-47A8-BF87-20BF24F6D80F}" type="presParOf" srcId="{A03A331A-CF04-4B59-85EB-B79040FC0403}" destId="{6D5469DF-BD2B-4CAE-8122-81C2813E59E5}" srcOrd="0" destOrd="0" presId="urn:microsoft.com/office/officeart/2005/8/layout/radial1"/>
    <dgm:cxn modelId="{74CBD68F-F013-4499-BA62-33145A714692}" type="presParOf" srcId="{A03A331A-CF04-4B59-85EB-B79040FC0403}" destId="{0B2A0C61-2FA8-4FB0-AC14-6CD014D5CF42}" srcOrd="1" destOrd="0" presId="urn:microsoft.com/office/officeart/2005/8/layout/radial1"/>
    <dgm:cxn modelId="{D2EC4ABC-E1CC-4A4E-844E-16D08A3C4FD9}" type="presParOf" srcId="{0B2A0C61-2FA8-4FB0-AC14-6CD014D5CF42}" destId="{109389D1-0A3B-4E21-B232-3123863B6C82}" srcOrd="0" destOrd="0" presId="urn:microsoft.com/office/officeart/2005/8/layout/radial1"/>
    <dgm:cxn modelId="{3BB850DD-4DFE-4406-B588-489EF3951901}" type="presParOf" srcId="{A03A331A-CF04-4B59-85EB-B79040FC0403}" destId="{A3B00E94-D8D8-41ED-8ABC-E0D0BB2ADCFE}" srcOrd="2" destOrd="0" presId="urn:microsoft.com/office/officeart/2005/8/layout/radial1"/>
    <dgm:cxn modelId="{F6CF1CDE-66A1-46D5-A45F-21D1104A21D9}" type="presParOf" srcId="{A03A331A-CF04-4B59-85EB-B79040FC0403}" destId="{123648BB-C575-41BA-AA1B-8C50C6A2C340}" srcOrd="3" destOrd="0" presId="urn:microsoft.com/office/officeart/2005/8/layout/radial1"/>
    <dgm:cxn modelId="{41AA6843-0C52-44F6-8328-C323C7108744}" type="presParOf" srcId="{123648BB-C575-41BA-AA1B-8C50C6A2C340}" destId="{E4480DFB-F9EF-4299-89ED-5BDE7CBF45D2}" srcOrd="0" destOrd="0" presId="urn:microsoft.com/office/officeart/2005/8/layout/radial1"/>
    <dgm:cxn modelId="{640EFFC1-140B-4EFE-B71A-53A97D661BFB}" type="presParOf" srcId="{A03A331A-CF04-4B59-85EB-B79040FC0403}" destId="{B6200E08-B3B7-47B9-AE2A-13797B583E36}" srcOrd="4" destOrd="0" presId="urn:microsoft.com/office/officeart/2005/8/layout/radial1"/>
    <dgm:cxn modelId="{B395C3B4-9021-4384-816C-0EAC1A287215}" type="presParOf" srcId="{A03A331A-CF04-4B59-85EB-B79040FC0403}" destId="{2DE70E95-868B-4087-B153-5994B4B73D0E}" srcOrd="5" destOrd="0" presId="urn:microsoft.com/office/officeart/2005/8/layout/radial1"/>
    <dgm:cxn modelId="{AC5DC10B-803C-486D-9525-01F2B821C8A5}" type="presParOf" srcId="{2DE70E95-868B-4087-B153-5994B4B73D0E}" destId="{1E7232C8-91FB-4474-9224-2CE16B632ADB}" srcOrd="0" destOrd="0" presId="urn:microsoft.com/office/officeart/2005/8/layout/radial1"/>
    <dgm:cxn modelId="{28D40CD9-43DB-4999-A473-FE39E23AA988}" type="presParOf" srcId="{A03A331A-CF04-4B59-85EB-B79040FC0403}" destId="{E65A6581-04DA-4BE9-8A78-E88E21745A00}" srcOrd="6" destOrd="0" presId="urn:microsoft.com/office/officeart/2005/8/layout/radial1"/>
    <dgm:cxn modelId="{2D934F1C-BA65-4A81-B190-2E265EDE699D}" type="presParOf" srcId="{A03A331A-CF04-4B59-85EB-B79040FC0403}" destId="{C5121B8B-FBE2-40EE-92DD-172BF24C24AC}" srcOrd="7" destOrd="0" presId="urn:microsoft.com/office/officeart/2005/8/layout/radial1"/>
    <dgm:cxn modelId="{0BD8DFB3-F469-4971-9F80-151ED53AE53C}" type="presParOf" srcId="{C5121B8B-FBE2-40EE-92DD-172BF24C24AC}" destId="{B44E78B3-F0C0-4F3F-AA23-D229CE400EBD}" srcOrd="0" destOrd="0" presId="urn:microsoft.com/office/officeart/2005/8/layout/radial1"/>
    <dgm:cxn modelId="{38B1F655-EDF6-43B3-B88A-3F7FBBD474C9}" type="presParOf" srcId="{A03A331A-CF04-4B59-85EB-B79040FC0403}" destId="{45245C24-1BCD-47F4-B4B5-CF3455F07B81}"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445D36-CCA1-48EE-A925-EC9002CC726F}"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da-DK"/>
        </a:p>
      </dgm:t>
    </dgm:pt>
    <dgm:pt modelId="{2598DF53-DD85-4399-8FAE-4FD527D675F8}">
      <dgm:prSet phldrT="[Tekst]" custT="1"/>
      <dgm:spPr/>
      <dgm:t>
        <a:bodyPr/>
        <a:lstStyle/>
        <a:p>
          <a:r>
            <a:rPr lang="da-DK" sz="3200" b="1" dirty="0">
              <a:latin typeface="+mj-lt"/>
            </a:rPr>
            <a:t>48 </a:t>
          </a:r>
          <a:r>
            <a:rPr lang="da-DK" sz="1600" dirty="0">
              <a:latin typeface="+mj-lt"/>
            </a:rPr>
            <a:t>kommuner leverede materiale</a:t>
          </a:r>
        </a:p>
      </dgm:t>
    </dgm:pt>
    <dgm:pt modelId="{E4A50E2E-FBE1-415C-B252-D813BF3EDDE9}" type="parTrans" cxnId="{26114AAF-DF18-422C-A547-129F9C2184ED}">
      <dgm:prSet/>
      <dgm:spPr/>
      <dgm:t>
        <a:bodyPr/>
        <a:lstStyle/>
        <a:p>
          <a:endParaRPr lang="da-DK">
            <a:latin typeface="+mj-lt"/>
          </a:endParaRPr>
        </a:p>
      </dgm:t>
    </dgm:pt>
    <dgm:pt modelId="{2EFF03CE-EDDD-4972-B0E3-B7F91E95A37A}" type="sibTrans" cxnId="{26114AAF-DF18-422C-A547-129F9C2184ED}">
      <dgm:prSet/>
      <dgm:spPr/>
      <dgm:t>
        <a:bodyPr/>
        <a:lstStyle/>
        <a:p>
          <a:endParaRPr lang="da-DK">
            <a:latin typeface="+mj-lt"/>
          </a:endParaRPr>
        </a:p>
      </dgm:t>
    </dgm:pt>
    <dgm:pt modelId="{75DEFBF7-9391-4111-BA45-58D635276CE6}">
      <dgm:prSet phldrT="[Tekst]" custT="1"/>
      <dgm:spPr>
        <a:solidFill>
          <a:srgbClr val="A5A5A5"/>
        </a:solidFill>
      </dgm:spPr>
      <dgm:t>
        <a:bodyPr/>
        <a:lstStyle/>
        <a:p>
          <a:r>
            <a:rPr lang="da-DK" sz="3200" b="1" dirty="0">
              <a:latin typeface="+mj-lt"/>
            </a:rPr>
            <a:t>565</a:t>
          </a:r>
          <a:r>
            <a:rPr lang="da-DK" sz="1600" dirty="0">
              <a:latin typeface="+mj-lt"/>
            </a:rPr>
            <a:t> </a:t>
          </a:r>
          <a:br>
            <a:rPr lang="da-DK" sz="1600" dirty="0">
              <a:latin typeface="+mj-lt"/>
            </a:rPr>
          </a:br>
          <a:r>
            <a:rPr lang="da-DK" sz="1600" dirty="0">
              <a:latin typeface="+mj-lt"/>
            </a:rPr>
            <a:t>faglige begreber</a:t>
          </a:r>
        </a:p>
      </dgm:t>
    </dgm:pt>
    <dgm:pt modelId="{7BBA6FCA-9CC2-43CC-979E-B769DCE1BB0F}" type="parTrans" cxnId="{4637D93C-1089-4F52-BEA2-1E2D549E27B4}">
      <dgm:prSet/>
      <dgm:spPr/>
      <dgm:t>
        <a:bodyPr/>
        <a:lstStyle/>
        <a:p>
          <a:endParaRPr lang="da-DK">
            <a:latin typeface="+mj-lt"/>
          </a:endParaRPr>
        </a:p>
      </dgm:t>
    </dgm:pt>
    <dgm:pt modelId="{055C0E06-67C2-4830-89BB-D3C738C25C2C}" type="sibTrans" cxnId="{4637D93C-1089-4F52-BEA2-1E2D549E27B4}">
      <dgm:prSet/>
      <dgm:spPr/>
      <dgm:t>
        <a:bodyPr/>
        <a:lstStyle/>
        <a:p>
          <a:endParaRPr lang="da-DK">
            <a:latin typeface="+mj-lt"/>
          </a:endParaRPr>
        </a:p>
      </dgm:t>
    </dgm:pt>
    <dgm:pt modelId="{89C1A94D-CFB3-4FBA-AC76-91617DBD238B}">
      <dgm:prSet phldrT="[Tekst]" custT="1"/>
      <dgm:spPr/>
      <dgm:t>
        <a:bodyPr/>
        <a:lstStyle/>
        <a:p>
          <a:r>
            <a:rPr lang="da-DK" sz="3200" b="1" dirty="0">
              <a:latin typeface="+mj-lt"/>
            </a:rPr>
            <a:t>21</a:t>
          </a:r>
          <a:r>
            <a:rPr lang="da-DK" sz="1600" dirty="0">
              <a:latin typeface="+mj-lt"/>
            </a:rPr>
            <a:t> kommuner har deltaget i udviklingen</a:t>
          </a:r>
        </a:p>
      </dgm:t>
    </dgm:pt>
    <dgm:pt modelId="{7788E058-9216-4A6D-805B-746C68479B5A}" type="parTrans" cxnId="{70DBDBC3-C671-4C32-8FD1-945EE5BE75A4}">
      <dgm:prSet/>
      <dgm:spPr/>
      <dgm:t>
        <a:bodyPr/>
        <a:lstStyle/>
        <a:p>
          <a:endParaRPr lang="da-DK">
            <a:latin typeface="+mj-lt"/>
          </a:endParaRPr>
        </a:p>
      </dgm:t>
    </dgm:pt>
    <dgm:pt modelId="{E960EAC5-8B97-4EA2-A366-3E6CACEC8794}" type="sibTrans" cxnId="{70DBDBC3-C671-4C32-8FD1-945EE5BE75A4}">
      <dgm:prSet/>
      <dgm:spPr/>
      <dgm:t>
        <a:bodyPr/>
        <a:lstStyle/>
        <a:p>
          <a:endParaRPr lang="da-DK">
            <a:latin typeface="+mj-lt"/>
          </a:endParaRPr>
        </a:p>
      </dgm:t>
    </dgm:pt>
    <dgm:pt modelId="{7EF1C29F-E31E-48AB-A002-6873034EC336}">
      <dgm:prSet phldrT="[Tekst]" phldr="1"/>
      <dgm:spPr>
        <a:solidFill>
          <a:schemeClr val="bg1"/>
        </a:solidFill>
      </dgm:spPr>
      <dgm:t>
        <a:bodyPr/>
        <a:lstStyle/>
        <a:p>
          <a:endParaRPr lang="da-DK" dirty="0">
            <a:latin typeface="+mj-lt"/>
          </a:endParaRPr>
        </a:p>
      </dgm:t>
    </dgm:pt>
    <dgm:pt modelId="{AACEADC3-E097-4EBD-988F-000AB929A9FC}" type="sibTrans" cxnId="{44067711-E0F4-45FE-B0AE-291720DEADAB}">
      <dgm:prSet/>
      <dgm:spPr/>
      <dgm:t>
        <a:bodyPr/>
        <a:lstStyle/>
        <a:p>
          <a:endParaRPr lang="da-DK">
            <a:latin typeface="+mj-lt"/>
          </a:endParaRPr>
        </a:p>
      </dgm:t>
    </dgm:pt>
    <dgm:pt modelId="{CE56F4A5-A33C-49C7-9F56-0CF62D53AC61}" type="parTrans" cxnId="{44067711-E0F4-45FE-B0AE-291720DEADAB}">
      <dgm:prSet/>
      <dgm:spPr/>
      <dgm:t>
        <a:bodyPr/>
        <a:lstStyle/>
        <a:p>
          <a:endParaRPr lang="da-DK">
            <a:latin typeface="+mj-lt"/>
          </a:endParaRPr>
        </a:p>
      </dgm:t>
    </dgm:pt>
    <dgm:pt modelId="{D30C32E5-70B8-42E8-8C41-84994A311780}">
      <dgm:prSet phldrT="[Tekst]" custT="1"/>
      <dgm:spPr>
        <a:solidFill>
          <a:srgbClr val="5B9BD5"/>
        </a:solidFill>
      </dgm:spPr>
      <dgm:t>
        <a:bodyPr/>
        <a:lstStyle/>
        <a:p>
          <a:r>
            <a:rPr lang="da-DK" sz="3200" b="1" dirty="0">
              <a:latin typeface="+mj-lt"/>
            </a:rPr>
            <a:t>28 </a:t>
          </a:r>
          <a:br>
            <a:rPr lang="da-DK" sz="3200" b="1" dirty="0">
              <a:latin typeface="+mj-lt"/>
            </a:rPr>
          </a:br>
          <a:r>
            <a:rPr lang="da-DK" sz="1600" dirty="0">
              <a:latin typeface="+mj-lt"/>
            </a:rPr>
            <a:t>faglige metoder og redskaber</a:t>
          </a:r>
        </a:p>
      </dgm:t>
    </dgm:pt>
    <dgm:pt modelId="{720CA507-0678-4DF5-A388-7CF5F8657995}" type="parTrans" cxnId="{D41E4BAE-2ED6-442D-82FB-BB9C3AAC40E9}">
      <dgm:prSet/>
      <dgm:spPr/>
      <dgm:t>
        <a:bodyPr/>
        <a:lstStyle/>
        <a:p>
          <a:endParaRPr lang="da-DK">
            <a:latin typeface="+mj-lt"/>
          </a:endParaRPr>
        </a:p>
      </dgm:t>
    </dgm:pt>
    <dgm:pt modelId="{E85AB912-6A0B-40E0-BB07-233CF6BEDAAE}" type="sibTrans" cxnId="{D41E4BAE-2ED6-442D-82FB-BB9C3AAC40E9}">
      <dgm:prSet/>
      <dgm:spPr/>
      <dgm:t>
        <a:bodyPr/>
        <a:lstStyle/>
        <a:p>
          <a:endParaRPr lang="da-DK">
            <a:latin typeface="+mj-lt"/>
          </a:endParaRPr>
        </a:p>
      </dgm:t>
    </dgm:pt>
    <dgm:pt modelId="{A03A331A-CF04-4B59-85EB-B79040FC0403}" type="pres">
      <dgm:prSet presAssocID="{53445D36-CCA1-48EE-A925-EC9002CC726F}" presName="cycle" presStyleCnt="0">
        <dgm:presLayoutVars>
          <dgm:chMax val="1"/>
          <dgm:dir/>
          <dgm:animLvl val="ctr"/>
          <dgm:resizeHandles val="exact"/>
        </dgm:presLayoutVars>
      </dgm:prSet>
      <dgm:spPr/>
    </dgm:pt>
    <dgm:pt modelId="{6D5469DF-BD2B-4CAE-8122-81C2813E59E5}" type="pres">
      <dgm:prSet presAssocID="{7EF1C29F-E31E-48AB-A002-6873034EC336}" presName="centerShape" presStyleLbl="node0" presStyleIdx="0" presStyleCnt="1"/>
      <dgm:spPr/>
    </dgm:pt>
    <dgm:pt modelId="{0B2A0C61-2FA8-4FB0-AC14-6CD014D5CF42}" type="pres">
      <dgm:prSet presAssocID="{E4A50E2E-FBE1-415C-B252-D813BF3EDDE9}" presName="Name9" presStyleLbl="parChTrans1D2" presStyleIdx="0" presStyleCnt="4"/>
      <dgm:spPr/>
    </dgm:pt>
    <dgm:pt modelId="{109389D1-0A3B-4E21-B232-3123863B6C82}" type="pres">
      <dgm:prSet presAssocID="{E4A50E2E-FBE1-415C-B252-D813BF3EDDE9}" presName="connTx" presStyleLbl="parChTrans1D2" presStyleIdx="0" presStyleCnt="4"/>
      <dgm:spPr/>
    </dgm:pt>
    <dgm:pt modelId="{A3B00E94-D8D8-41ED-8ABC-E0D0BB2ADCFE}" type="pres">
      <dgm:prSet presAssocID="{2598DF53-DD85-4399-8FAE-4FD527D675F8}" presName="node" presStyleLbl="node1" presStyleIdx="0" presStyleCnt="4" custScaleX="104881" custScaleY="104881">
        <dgm:presLayoutVars>
          <dgm:bulletEnabled val="1"/>
        </dgm:presLayoutVars>
      </dgm:prSet>
      <dgm:spPr/>
    </dgm:pt>
    <dgm:pt modelId="{831BF5BB-4548-436B-B1D0-C15328666555}" type="pres">
      <dgm:prSet presAssocID="{720CA507-0678-4DF5-A388-7CF5F8657995}" presName="Name9" presStyleLbl="parChTrans1D2" presStyleIdx="1" presStyleCnt="4"/>
      <dgm:spPr/>
    </dgm:pt>
    <dgm:pt modelId="{89E7F948-42CB-4E2C-B5C8-EAF6370D2894}" type="pres">
      <dgm:prSet presAssocID="{720CA507-0678-4DF5-A388-7CF5F8657995}" presName="connTx" presStyleLbl="parChTrans1D2" presStyleIdx="1" presStyleCnt="4"/>
      <dgm:spPr/>
    </dgm:pt>
    <dgm:pt modelId="{467C2108-2CD4-484D-B747-E64492251554}" type="pres">
      <dgm:prSet presAssocID="{D30C32E5-70B8-42E8-8C41-84994A311780}" presName="node" presStyleLbl="node1" presStyleIdx="1" presStyleCnt="4" custScaleX="104881" custScaleY="104881" custRadScaleRad="98974" custRadScaleInc="-344903">
        <dgm:presLayoutVars>
          <dgm:bulletEnabled val="1"/>
        </dgm:presLayoutVars>
      </dgm:prSet>
      <dgm:spPr/>
    </dgm:pt>
    <dgm:pt modelId="{123648BB-C575-41BA-AA1B-8C50C6A2C340}" type="pres">
      <dgm:prSet presAssocID="{7788E058-9216-4A6D-805B-746C68479B5A}" presName="Name9" presStyleLbl="parChTrans1D2" presStyleIdx="2" presStyleCnt="4"/>
      <dgm:spPr/>
    </dgm:pt>
    <dgm:pt modelId="{E4480DFB-F9EF-4299-89ED-5BDE7CBF45D2}" type="pres">
      <dgm:prSet presAssocID="{7788E058-9216-4A6D-805B-746C68479B5A}" presName="connTx" presStyleLbl="parChTrans1D2" presStyleIdx="2" presStyleCnt="4"/>
      <dgm:spPr/>
    </dgm:pt>
    <dgm:pt modelId="{B6200E08-B3B7-47B9-AE2A-13797B583E36}" type="pres">
      <dgm:prSet presAssocID="{89C1A94D-CFB3-4FBA-AC76-91617DBD238B}" presName="node" presStyleLbl="node1" presStyleIdx="2" presStyleCnt="4" custScaleX="104881" custScaleY="104881">
        <dgm:presLayoutVars>
          <dgm:bulletEnabled val="1"/>
        </dgm:presLayoutVars>
      </dgm:prSet>
      <dgm:spPr/>
    </dgm:pt>
    <dgm:pt modelId="{2DE70E95-868B-4087-B153-5994B4B73D0E}" type="pres">
      <dgm:prSet presAssocID="{7BBA6FCA-9CC2-43CC-979E-B769DCE1BB0F}" presName="Name9" presStyleLbl="parChTrans1D2" presStyleIdx="3" presStyleCnt="4"/>
      <dgm:spPr/>
    </dgm:pt>
    <dgm:pt modelId="{1E7232C8-91FB-4474-9224-2CE16B632ADB}" type="pres">
      <dgm:prSet presAssocID="{7BBA6FCA-9CC2-43CC-979E-B769DCE1BB0F}" presName="connTx" presStyleLbl="parChTrans1D2" presStyleIdx="3" presStyleCnt="4"/>
      <dgm:spPr/>
    </dgm:pt>
    <dgm:pt modelId="{E65A6581-04DA-4BE9-8A78-E88E21745A00}" type="pres">
      <dgm:prSet presAssocID="{75DEFBF7-9391-4111-BA45-58D635276CE6}" presName="node" presStyleLbl="node1" presStyleIdx="3" presStyleCnt="4" custScaleX="104881" custScaleY="104881" custRadScaleRad="107912" custRadScaleInc="-68603">
        <dgm:presLayoutVars>
          <dgm:bulletEnabled val="1"/>
        </dgm:presLayoutVars>
      </dgm:prSet>
      <dgm:spPr/>
    </dgm:pt>
  </dgm:ptLst>
  <dgm:cxnLst>
    <dgm:cxn modelId="{7DA7C002-9498-4674-B5B8-03CFABDB8163}" type="presOf" srcId="{E4A50E2E-FBE1-415C-B252-D813BF3EDDE9}" destId="{109389D1-0A3B-4E21-B232-3123863B6C82}" srcOrd="1" destOrd="0" presId="urn:microsoft.com/office/officeart/2005/8/layout/radial1"/>
    <dgm:cxn modelId="{44067711-E0F4-45FE-B0AE-291720DEADAB}" srcId="{53445D36-CCA1-48EE-A925-EC9002CC726F}" destId="{7EF1C29F-E31E-48AB-A002-6873034EC336}" srcOrd="0" destOrd="0" parTransId="{CE56F4A5-A33C-49C7-9F56-0CF62D53AC61}" sibTransId="{AACEADC3-E097-4EBD-988F-000AB929A9FC}"/>
    <dgm:cxn modelId="{4637D93C-1089-4F52-BEA2-1E2D549E27B4}" srcId="{7EF1C29F-E31E-48AB-A002-6873034EC336}" destId="{75DEFBF7-9391-4111-BA45-58D635276CE6}" srcOrd="3" destOrd="0" parTransId="{7BBA6FCA-9CC2-43CC-979E-B769DCE1BB0F}" sibTransId="{055C0E06-67C2-4830-89BB-D3C738C25C2C}"/>
    <dgm:cxn modelId="{FC8DD168-78D8-460A-9B48-A41F775891DB}" type="presOf" srcId="{7EF1C29F-E31E-48AB-A002-6873034EC336}" destId="{6D5469DF-BD2B-4CAE-8122-81C2813E59E5}" srcOrd="0" destOrd="0" presId="urn:microsoft.com/office/officeart/2005/8/layout/radial1"/>
    <dgm:cxn modelId="{0293F181-DB3C-45B2-A1DD-927289756F00}" type="presOf" srcId="{720CA507-0678-4DF5-A388-7CF5F8657995}" destId="{831BF5BB-4548-436B-B1D0-C15328666555}" srcOrd="0" destOrd="0" presId="urn:microsoft.com/office/officeart/2005/8/layout/radial1"/>
    <dgm:cxn modelId="{6F2E628B-656B-4D2D-AA86-C8D7884C109F}" type="presOf" srcId="{53445D36-CCA1-48EE-A925-EC9002CC726F}" destId="{A03A331A-CF04-4B59-85EB-B79040FC0403}" srcOrd="0" destOrd="0" presId="urn:microsoft.com/office/officeart/2005/8/layout/radial1"/>
    <dgm:cxn modelId="{B2F36594-E97F-49C4-8E29-2F10529244EE}" type="presOf" srcId="{7788E058-9216-4A6D-805B-746C68479B5A}" destId="{123648BB-C575-41BA-AA1B-8C50C6A2C340}" srcOrd="0" destOrd="0" presId="urn:microsoft.com/office/officeart/2005/8/layout/radial1"/>
    <dgm:cxn modelId="{79940698-4A8C-4C33-BE62-536594750E95}" type="presOf" srcId="{D30C32E5-70B8-42E8-8C41-84994A311780}" destId="{467C2108-2CD4-484D-B747-E64492251554}" srcOrd="0" destOrd="0" presId="urn:microsoft.com/office/officeart/2005/8/layout/radial1"/>
    <dgm:cxn modelId="{5FFEE6A0-0421-4B24-BFEA-982BB68F71B7}" type="presOf" srcId="{2598DF53-DD85-4399-8FAE-4FD527D675F8}" destId="{A3B00E94-D8D8-41ED-8ABC-E0D0BB2ADCFE}" srcOrd="0" destOrd="0" presId="urn:microsoft.com/office/officeart/2005/8/layout/radial1"/>
    <dgm:cxn modelId="{D41E4BAE-2ED6-442D-82FB-BB9C3AAC40E9}" srcId="{7EF1C29F-E31E-48AB-A002-6873034EC336}" destId="{D30C32E5-70B8-42E8-8C41-84994A311780}" srcOrd="1" destOrd="0" parTransId="{720CA507-0678-4DF5-A388-7CF5F8657995}" sibTransId="{E85AB912-6A0B-40E0-BB07-233CF6BEDAAE}"/>
    <dgm:cxn modelId="{26114AAF-DF18-422C-A547-129F9C2184ED}" srcId="{7EF1C29F-E31E-48AB-A002-6873034EC336}" destId="{2598DF53-DD85-4399-8FAE-4FD527D675F8}" srcOrd="0" destOrd="0" parTransId="{E4A50E2E-FBE1-415C-B252-D813BF3EDDE9}" sibTransId="{2EFF03CE-EDDD-4972-B0E3-B7F91E95A37A}"/>
    <dgm:cxn modelId="{CD2E5AB6-ED1E-413D-A1ED-26B84D1457F3}" type="presOf" srcId="{7BBA6FCA-9CC2-43CC-979E-B769DCE1BB0F}" destId="{1E7232C8-91FB-4474-9224-2CE16B632ADB}" srcOrd="1" destOrd="0" presId="urn:microsoft.com/office/officeart/2005/8/layout/radial1"/>
    <dgm:cxn modelId="{CDD738B8-441A-46D8-BCF4-3EBCF1E8C73B}" type="presOf" srcId="{89C1A94D-CFB3-4FBA-AC76-91617DBD238B}" destId="{B6200E08-B3B7-47B9-AE2A-13797B583E36}" srcOrd="0" destOrd="0" presId="urn:microsoft.com/office/officeart/2005/8/layout/radial1"/>
    <dgm:cxn modelId="{70DBDBC3-C671-4C32-8FD1-945EE5BE75A4}" srcId="{7EF1C29F-E31E-48AB-A002-6873034EC336}" destId="{89C1A94D-CFB3-4FBA-AC76-91617DBD238B}" srcOrd="2" destOrd="0" parTransId="{7788E058-9216-4A6D-805B-746C68479B5A}" sibTransId="{E960EAC5-8B97-4EA2-A366-3E6CACEC8794}"/>
    <dgm:cxn modelId="{62173BD0-7136-407E-AB97-7601FF697177}" type="presOf" srcId="{7BBA6FCA-9CC2-43CC-979E-B769DCE1BB0F}" destId="{2DE70E95-868B-4087-B153-5994B4B73D0E}" srcOrd="0" destOrd="0" presId="urn:microsoft.com/office/officeart/2005/8/layout/radial1"/>
    <dgm:cxn modelId="{5C94B1D6-507F-4DB8-811D-E53CA5640994}" type="presOf" srcId="{75DEFBF7-9391-4111-BA45-58D635276CE6}" destId="{E65A6581-04DA-4BE9-8A78-E88E21745A00}" srcOrd="0" destOrd="0" presId="urn:microsoft.com/office/officeart/2005/8/layout/radial1"/>
    <dgm:cxn modelId="{F30BB8DB-653E-44AD-957E-24472329E0B7}" type="presOf" srcId="{7788E058-9216-4A6D-805B-746C68479B5A}" destId="{E4480DFB-F9EF-4299-89ED-5BDE7CBF45D2}" srcOrd="1" destOrd="0" presId="urn:microsoft.com/office/officeart/2005/8/layout/radial1"/>
    <dgm:cxn modelId="{ADD950DC-8E6F-4184-9E77-FFBC82EA2615}" type="presOf" srcId="{720CA507-0678-4DF5-A388-7CF5F8657995}" destId="{89E7F948-42CB-4E2C-B5C8-EAF6370D2894}" srcOrd="1" destOrd="0" presId="urn:microsoft.com/office/officeart/2005/8/layout/radial1"/>
    <dgm:cxn modelId="{2732BEF2-FE53-4499-9170-F2D77C352B18}" type="presOf" srcId="{E4A50E2E-FBE1-415C-B252-D813BF3EDDE9}" destId="{0B2A0C61-2FA8-4FB0-AC14-6CD014D5CF42}" srcOrd="0" destOrd="0" presId="urn:microsoft.com/office/officeart/2005/8/layout/radial1"/>
    <dgm:cxn modelId="{41E66778-44AB-47A8-BF87-20BF24F6D80F}" type="presParOf" srcId="{A03A331A-CF04-4B59-85EB-B79040FC0403}" destId="{6D5469DF-BD2B-4CAE-8122-81C2813E59E5}" srcOrd="0" destOrd="0" presId="urn:microsoft.com/office/officeart/2005/8/layout/radial1"/>
    <dgm:cxn modelId="{74CBD68F-F013-4499-BA62-33145A714692}" type="presParOf" srcId="{A03A331A-CF04-4B59-85EB-B79040FC0403}" destId="{0B2A0C61-2FA8-4FB0-AC14-6CD014D5CF42}" srcOrd="1" destOrd="0" presId="urn:microsoft.com/office/officeart/2005/8/layout/radial1"/>
    <dgm:cxn modelId="{D2EC4ABC-E1CC-4A4E-844E-16D08A3C4FD9}" type="presParOf" srcId="{0B2A0C61-2FA8-4FB0-AC14-6CD014D5CF42}" destId="{109389D1-0A3B-4E21-B232-3123863B6C82}" srcOrd="0" destOrd="0" presId="urn:microsoft.com/office/officeart/2005/8/layout/radial1"/>
    <dgm:cxn modelId="{3BB850DD-4DFE-4406-B588-489EF3951901}" type="presParOf" srcId="{A03A331A-CF04-4B59-85EB-B79040FC0403}" destId="{A3B00E94-D8D8-41ED-8ABC-E0D0BB2ADCFE}" srcOrd="2" destOrd="0" presId="urn:microsoft.com/office/officeart/2005/8/layout/radial1"/>
    <dgm:cxn modelId="{0901BCA1-E657-449E-8188-D1854043F68C}" type="presParOf" srcId="{A03A331A-CF04-4B59-85EB-B79040FC0403}" destId="{831BF5BB-4548-436B-B1D0-C15328666555}" srcOrd="3" destOrd="0" presId="urn:microsoft.com/office/officeart/2005/8/layout/radial1"/>
    <dgm:cxn modelId="{5F2182A2-51E6-41D5-A400-811B7BCFBCFB}" type="presParOf" srcId="{831BF5BB-4548-436B-B1D0-C15328666555}" destId="{89E7F948-42CB-4E2C-B5C8-EAF6370D2894}" srcOrd="0" destOrd="0" presId="urn:microsoft.com/office/officeart/2005/8/layout/radial1"/>
    <dgm:cxn modelId="{E228D827-C0D6-4E7C-B843-4C5FC0C35D4C}" type="presParOf" srcId="{A03A331A-CF04-4B59-85EB-B79040FC0403}" destId="{467C2108-2CD4-484D-B747-E64492251554}" srcOrd="4" destOrd="0" presId="urn:microsoft.com/office/officeart/2005/8/layout/radial1"/>
    <dgm:cxn modelId="{F6CF1CDE-66A1-46D5-A45F-21D1104A21D9}" type="presParOf" srcId="{A03A331A-CF04-4B59-85EB-B79040FC0403}" destId="{123648BB-C575-41BA-AA1B-8C50C6A2C340}" srcOrd="5" destOrd="0" presId="urn:microsoft.com/office/officeart/2005/8/layout/radial1"/>
    <dgm:cxn modelId="{41AA6843-0C52-44F6-8328-C323C7108744}" type="presParOf" srcId="{123648BB-C575-41BA-AA1B-8C50C6A2C340}" destId="{E4480DFB-F9EF-4299-89ED-5BDE7CBF45D2}" srcOrd="0" destOrd="0" presId="urn:microsoft.com/office/officeart/2005/8/layout/radial1"/>
    <dgm:cxn modelId="{640EFFC1-140B-4EFE-B71A-53A97D661BFB}" type="presParOf" srcId="{A03A331A-CF04-4B59-85EB-B79040FC0403}" destId="{B6200E08-B3B7-47B9-AE2A-13797B583E36}" srcOrd="6" destOrd="0" presId="urn:microsoft.com/office/officeart/2005/8/layout/radial1"/>
    <dgm:cxn modelId="{B395C3B4-9021-4384-816C-0EAC1A287215}" type="presParOf" srcId="{A03A331A-CF04-4B59-85EB-B79040FC0403}" destId="{2DE70E95-868B-4087-B153-5994B4B73D0E}" srcOrd="7" destOrd="0" presId="urn:microsoft.com/office/officeart/2005/8/layout/radial1"/>
    <dgm:cxn modelId="{AC5DC10B-803C-486D-9525-01F2B821C8A5}" type="presParOf" srcId="{2DE70E95-868B-4087-B153-5994B4B73D0E}" destId="{1E7232C8-91FB-4474-9224-2CE16B632ADB}" srcOrd="0" destOrd="0" presId="urn:microsoft.com/office/officeart/2005/8/layout/radial1"/>
    <dgm:cxn modelId="{28D40CD9-43DB-4999-A473-FE39E23AA988}" type="presParOf" srcId="{A03A331A-CF04-4B59-85EB-B79040FC0403}" destId="{E65A6581-04DA-4BE9-8A78-E88E21745A00}" srcOrd="8" destOrd="0" presId="urn:microsoft.com/office/officeart/2005/8/layout/radial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C4DEFC-C046-4F42-9D65-24CA4DDB9644}"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757687D2-0671-4CD1-86EC-4685728F1AA2}">
      <dgm:prSet/>
      <dgm:spPr/>
      <dgm:t>
        <a:bodyPr/>
        <a:lstStyle/>
        <a:p>
          <a:pPr>
            <a:lnSpc>
              <a:spcPct val="100000"/>
            </a:lnSpc>
          </a:pPr>
          <a:r>
            <a:rPr lang="da-DK" dirty="0"/>
            <a:t>Som led i den afsluttende evaluering af projektet sendte sekretariatet et spørgeskema ud til kommunerne via nyhedsbrev kontaktpersonnetværket. </a:t>
          </a:r>
          <a:endParaRPr lang="en-US" dirty="0"/>
        </a:p>
      </dgm:t>
    </dgm:pt>
    <dgm:pt modelId="{F4EA7403-931B-4466-AB40-CA0B7255949D}" type="parTrans" cxnId="{919E5FB0-4B9E-4FE8-9E71-67F246968064}">
      <dgm:prSet/>
      <dgm:spPr/>
      <dgm:t>
        <a:bodyPr/>
        <a:lstStyle/>
        <a:p>
          <a:endParaRPr lang="en-US"/>
        </a:p>
      </dgm:t>
    </dgm:pt>
    <dgm:pt modelId="{40EA29DA-CE35-4B05-9540-CF30A453CBA9}" type="sibTrans" cxnId="{919E5FB0-4B9E-4FE8-9E71-67F246968064}">
      <dgm:prSet/>
      <dgm:spPr/>
      <dgm:t>
        <a:bodyPr/>
        <a:lstStyle/>
        <a:p>
          <a:endParaRPr lang="en-US"/>
        </a:p>
      </dgm:t>
    </dgm:pt>
    <dgm:pt modelId="{F305AFF3-6E94-4C48-8206-C271A0E9D990}">
      <dgm:prSet/>
      <dgm:spPr/>
      <dgm:t>
        <a:bodyPr/>
        <a:lstStyle/>
        <a:p>
          <a:pPr>
            <a:lnSpc>
              <a:spcPct val="100000"/>
            </a:lnSpc>
          </a:pPr>
          <a:r>
            <a:rPr lang="da-DK" dirty="0"/>
            <a:t>I alt besvarede 42 kommuner spørgeskemaet helt eller delvist.</a:t>
          </a:r>
          <a:endParaRPr lang="en-US" dirty="0"/>
        </a:p>
      </dgm:t>
    </dgm:pt>
    <dgm:pt modelId="{AAC821DC-93BF-4AF7-A49A-6DF6F66DAB52}" type="parTrans" cxnId="{B43F75F8-9827-408B-B380-34C9151282D9}">
      <dgm:prSet/>
      <dgm:spPr/>
      <dgm:t>
        <a:bodyPr/>
        <a:lstStyle/>
        <a:p>
          <a:endParaRPr lang="en-US"/>
        </a:p>
      </dgm:t>
    </dgm:pt>
    <dgm:pt modelId="{41AF7A5A-A537-4AC6-A0A7-8520F6104EC3}" type="sibTrans" cxnId="{B43F75F8-9827-408B-B380-34C9151282D9}">
      <dgm:prSet/>
      <dgm:spPr/>
      <dgm:t>
        <a:bodyPr/>
        <a:lstStyle/>
        <a:p>
          <a:endParaRPr lang="en-US"/>
        </a:p>
      </dgm:t>
    </dgm:pt>
    <dgm:pt modelId="{E0D62D7C-2850-478C-B7B9-EB9FBB7572FC}">
      <dgm:prSet/>
      <dgm:spPr/>
      <dgm:t>
        <a:bodyPr/>
        <a:lstStyle/>
        <a:p>
          <a:pPr>
            <a:lnSpc>
              <a:spcPct val="100000"/>
            </a:lnSpc>
          </a:pPr>
          <a:r>
            <a:rPr lang="da-DK" dirty="0"/>
            <a:t>Spørgeskemaet bestod af både kvantitative spørgsmål samt muligheden for at komme med kvalitative kommentarer.</a:t>
          </a:r>
          <a:endParaRPr lang="en-US" dirty="0"/>
        </a:p>
      </dgm:t>
    </dgm:pt>
    <dgm:pt modelId="{36942249-53A2-4626-BB17-436D6D86DA3A}" type="parTrans" cxnId="{FB1E1913-86DA-46FB-8975-A0461827E78B}">
      <dgm:prSet/>
      <dgm:spPr/>
      <dgm:t>
        <a:bodyPr/>
        <a:lstStyle/>
        <a:p>
          <a:endParaRPr lang="en-US"/>
        </a:p>
      </dgm:t>
    </dgm:pt>
    <dgm:pt modelId="{47011817-DE89-4A56-BC09-1303932C3CD2}" type="sibTrans" cxnId="{FB1E1913-86DA-46FB-8975-A0461827E78B}">
      <dgm:prSet/>
      <dgm:spPr/>
      <dgm:t>
        <a:bodyPr/>
        <a:lstStyle/>
        <a:p>
          <a:endParaRPr lang="en-US"/>
        </a:p>
      </dgm:t>
    </dgm:pt>
    <dgm:pt modelId="{FE75AA37-836D-48FC-A625-950B7D066375}">
      <dgm:prSet/>
      <dgm:spPr/>
      <dgm:t>
        <a:bodyPr/>
        <a:lstStyle/>
        <a:p>
          <a:pPr>
            <a:lnSpc>
              <a:spcPct val="100000"/>
            </a:lnSpc>
          </a:pPr>
          <a:r>
            <a:rPr lang="da-DK"/>
            <a:t>Der var i alt 19 spørgsmål omhandlende kommunernes forventede udbytte af projektet på sigt, implementeringsgrad, brug af materialer m.m.. </a:t>
          </a:r>
          <a:endParaRPr lang="en-US" dirty="0"/>
        </a:p>
      </dgm:t>
    </dgm:pt>
    <dgm:pt modelId="{615E46AA-0995-4A12-AAFB-E2387A239C67}" type="parTrans" cxnId="{F369155E-0ECB-42B2-BC8F-864597EAE68A}">
      <dgm:prSet/>
      <dgm:spPr/>
      <dgm:t>
        <a:bodyPr/>
        <a:lstStyle/>
        <a:p>
          <a:endParaRPr lang="en-US"/>
        </a:p>
      </dgm:t>
    </dgm:pt>
    <dgm:pt modelId="{E9D4C493-38C6-4596-8B01-B68BF1A56FA1}" type="sibTrans" cxnId="{F369155E-0ECB-42B2-BC8F-864597EAE68A}">
      <dgm:prSet/>
      <dgm:spPr/>
      <dgm:t>
        <a:bodyPr/>
        <a:lstStyle/>
        <a:p>
          <a:endParaRPr lang="en-US"/>
        </a:p>
      </dgm:t>
    </dgm:pt>
    <dgm:pt modelId="{CA7116DA-84C3-458E-9CD6-DB006716497A}" type="pres">
      <dgm:prSet presAssocID="{53C4DEFC-C046-4F42-9D65-24CA4DDB9644}" presName="root" presStyleCnt="0">
        <dgm:presLayoutVars>
          <dgm:dir/>
          <dgm:resizeHandles val="exact"/>
        </dgm:presLayoutVars>
      </dgm:prSet>
      <dgm:spPr/>
    </dgm:pt>
    <dgm:pt modelId="{970F3651-8F43-487E-8DBB-9CE292D457B2}" type="pres">
      <dgm:prSet presAssocID="{757687D2-0671-4CD1-86EC-4685728F1AA2}" presName="compNode" presStyleCnt="0"/>
      <dgm:spPr/>
    </dgm:pt>
    <dgm:pt modelId="{AE3EFAED-110A-4F89-A13E-9BD53F6E76C8}" type="pres">
      <dgm:prSet presAssocID="{757687D2-0671-4CD1-86EC-4685728F1AA2}" presName="iconRect" presStyleLbl="node1" presStyleIdx="0" presStyleCnt="4" custLinFactX="100000" custLinFactNeighborX="157628" custLinFactNeighborY="1057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fkrydsning"/>
        </a:ext>
      </dgm:extLst>
    </dgm:pt>
    <dgm:pt modelId="{DE670A9C-9553-4447-A85F-ABEE1591B247}" type="pres">
      <dgm:prSet presAssocID="{757687D2-0671-4CD1-86EC-4685728F1AA2}" presName="spaceRect" presStyleCnt="0"/>
      <dgm:spPr/>
    </dgm:pt>
    <dgm:pt modelId="{532BBB50-082A-495D-996A-1E03D8E1DA52}" type="pres">
      <dgm:prSet presAssocID="{757687D2-0671-4CD1-86EC-4685728F1AA2}" presName="textRect" presStyleLbl="revTx" presStyleIdx="0" presStyleCnt="4">
        <dgm:presLayoutVars>
          <dgm:chMax val="1"/>
          <dgm:chPref val="1"/>
        </dgm:presLayoutVars>
      </dgm:prSet>
      <dgm:spPr/>
    </dgm:pt>
    <dgm:pt modelId="{78C77A31-3364-4615-A232-20FCD1C23F44}" type="pres">
      <dgm:prSet presAssocID="{40EA29DA-CE35-4B05-9540-CF30A453CBA9}" presName="sibTrans" presStyleCnt="0"/>
      <dgm:spPr/>
    </dgm:pt>
    <dgm:pt modelId="{702AACF7-9E5A-4739-93C1-882001415C14}" type="pres">
      <dgm:prSet presAssocID="{F305AFF3-6E94-4C48-8206-C271A0E9D990}" presName="compNode" presStyleCnt="0"/>
      <dgm:spPr/>
    </dgm:pt>
    <dgm:pt modelId="{6C63D144-F390-4FC7-9A0B-4001F0D1E060}" type="pres">
      <dgm:prSet presAssocID="{F305AFF3-6E94-4C48-8206-C271A0E9D990}" presName="iconRect" presStyleLbl="node1" presStyleIdx="1" presStyleCnt="4" custLinFactX="219548" custLinFactNeighborX="300000" custLinFactNeighborY="1276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Laptop"/>
        </a:ext>
      </dgm:extLst>
    </dgm:pt>
    <dgm:pt modelId="{2614D8C5-1A8E-4EDD-B82F-11658F688A9F}" type="pres">
      <dgm:prSet presAssocID="{F305AFF3-6E94-4C48-8206-C271A0E9D990}" presName="spaceRect" presStyleCnt="0"/>
      <dgm:spPr/>
    </dgm:pt>
    <dgm:pt modelId="{D4E2103C-C385-4483-986C-503C07968D79}" type="pres">
      <dgm:prSet presAssocID="{F305AFF3-6E94-4C48-8206-C271A0E9D990}" presName="textRect" presStyleLbl="revTx" presStyleIdx="1" presStyleCnt="4">
        <dgm:presLayoutVars>
          <dgm:chMax val="1"/>
          <dgm:chPref val="1"/>
        </dgm:presLayoutVars>
      </dgm:prSet>
      <dgm:spPr/>
    </dgm:pt>
    <dgm:pt modelId="{A0C4166F-903B-43E2-BA9E-CF0BB394CDA3}" type="pres">
      <dgm:prSet presAssocID="{41AF7A5A-A537-4AC6-A0A7-8520F6104EC3}" presName="sibTrans" presStyleCnt="0"/>
      <dgm:spPr/>
    </dgm:pt>
    <dgm:pt modelId="{1E838186-8885-48D2-92AD-3734A5BA61EE}" type="pres">
      <dgm:prSet presAssocID="{E0D62D7C-2850-478C-B7B9-EB9FBB7572FC}" presName="compNode" presStyleCnt="0"/>
      <dgm:spPr/>
    </dgm:pt>
    <dgm:pt modelId="{6CD6EFCF-902F-4BFC-AA24-9B56E4072048}" type="pres">
      <dgm:prSet presAssocID="{E0D62D7C-2850-478C-B7B9-EB9FBB7572FC}" presName="iconRect" presStyleLbl="node1" presStyleIdx="2" presStyleCnt="4" custLinFactX="-415948" custLinFactNeighborX="-500000" custLinFactNeighborY="-65176"/>
      <dgm:spPr>
        <a:prstGeom prst="mathMultiply">
          <a:avLst/>
        </a:prstGeom>
        <a:solidFill>
          <a:schemeClr val="bg1"/>
        </a:solidFill>
      </dgm:spPr>
    </dgm:pt>
    <dgm:pt modelId="{78779861-7C27-44E9-BDFC-8C154BCF21DF}" type="pres">
      <dgm:prSet presAssocID="{E0D62D7C-2850-478C-B7B9-EB9FBB7572FC}" presName="spaceRect" presStyleCnt="0"/>
      <dgm:spPr/>
    </dgm:pt>
    <dgm:pt modelId="{7DA946F4-DD9A-4A40-A36B-98A6970C92EE}" type="pres">
      <dgm:prSet presAssocID="{E0D62D7C-2850-478C-B7B9-EB9FBB7572FC}" presName="textRect" presStyleLbl="revTx" presStyleIdx="2" presStyleCnt="4">
        <dgm:presLayoutVars>
          <dgm:chMax val="1"/>
          <dgm:chPref val="1"/>
        </dgm:presLayoutVars>
      </dgm:prSet>
      <dgm:spPr/>
    </dgm:pt>
    <dgm:pt modelId="{FC26F63E-029D-4E94-B138-5ECDBF4C9446}" type="pres">
      <dgm:prSet presAssocID="{47011817-DE89-4A56-BC09-1303932C3CD2}" presName="sibTrans" presStyleCnt="0"/>
      <dgm:spPr/>
    </dgm:pt>
    <dgm:pt modelId="{7522AB05-3DCE-4106-BE7C-9E3954A27E10}" type="pres">
      <dgm:prSet presAssocID="{FE75AA37-836D-48FC-A625-950B7D066375}" presName="compNode" presStyleCnt="0"/>
      <dgm:spPr/>
    </dgm:pt>
    <dgm:pt modelId="{C71A8FC2-DF0E-4B61-9760-FBC7A72ACDCD}" type="pres">
      <dgm:prSet presAssocID="{FE75AA37-836D-48FC-A625-950B7D066375}" presName="iconRect" presStyleLbl="node1" presStyleIdx="3" presStyleCnt="4" custLinFactX="-377690" custLinFactNeighborX="-400000" custLinFactNeighborY="139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pørgsmål"/>
        </a:ext>
      </dgm:extLst>
    </dgm:pt>
    <dgm:pt modelId="{8CE9DB25-6BC2-4AEC-844A-C58BCDDF3CFA}" type="pres">
      <dgm:prSet presAssocID="{FE75AA37-836D-48FC-A625-950B7D066375}" presName="spaceRect" presStyleCnt="0"/>
      <dgm:spPr/>
    </dgm:pt>
    <dgm:pt modelId="{831C8AE5-2E50-42CD-84FE-F604EEF464B1}" type="pres">
      <dgm:prSet presAssocID="{FE75AA37-836D-48FC-A625-950B7D066375}" presName="textRect" presStyleLbl="revTx" presStyleIdx="3" presStyleCnt="4">
        <dgm:presLayoutVars>
          <dgm:chMax val="1"/>
          <dgm:chPref val="1"/>
        </dgm:presLayoutVars>
      </dgm:prSet>
      <dgm:spPr/>
    </dgm:pt>
  </dgm:ptLst>
  <dgm:cxnLst>
    <dgm:cxn modelId="{FB1E1913-86DA-46FB-8975-A0461827E78B}" srcId="{53C4DEFC-C046-4F42-9D65-24CA4DDB9644}" destId="{E0D62D7C-2850-478C-B7B9-EB9FBB7572FC}" srcOrd="2" destOrd="0" parTransId="{36942249-53A2-4626-BB17-436D6D86DA3A}" sibTransId="{47011817-DE89-4A56-BC09-1303932C3CD2}"/>
    <dgm:cxn modelId="{F369155E-0ECB-42B2-BC8F-864597EAE68A}" srcId="{53C4DEFC-C046-4F42-9D65-24CA4DDB9644}" destId="{FE75AA37-836D-48FC-A625-950B7D066375}" srcOrd="3" destOrd="0" parTransId="{615E46AA-0995-4A12-AAFB-E2387A239C67}" sibTransId="{E9D4C493-38C6-4596-8B01-B68BF1A56FA1}"/>
    <dgm:cxn modelId="{9778CD66-08E4-453E-9666-B3DF2D1E4A78}" type="presOf" srcId="{757687D2-0671-4CD1-86EC-4685728F1AA2}" destId="{532BBB50-082A-495D-996A-1E03D8E1DA52}" srcOrd="0" destOrd="0" presId="urn:microsoft.com/office/officeart/2018/2/layout/IconLabelList"/>
    <dgm:cxn modelId="{BB7E5957-2597-48C0-815B-362CE7356B1C}" type="presOf" srcId="{53C4DEFC-C046-4F42-9D65-24CA4DDB9644}" destId="{CA7116DA-84C3-458E-9CD6-DB006716497A}" srcOrd="0" destOrd="0" presId="urn:microsoft.com/office/officeart/2018/2/layout/IconLabelList"/>
    <dgm:cxn modelId="{9258089E-C7B7-42B4-8F5F-D68F29DC4029}" type="presOf" srcId="{E0D62D7C-2850-478C-B7B9-EB9FBB7572FC}" destId="{7DA946F4-DD9A-4A40-A36B-98A6970C92EE}" srcOrd="0" destOrd="0" presId="urn:microsoft.com/office/officeart/2018/2/layout/IconLabelList"/>
    <dgm:cxn modelId="{798EC9A1-DCA9-44DE-BF58-05FAB60C2842}" type="presOf" srcId="{FE75AA37-836D-48FC-A625-950B7D066375}" destId="{831C8AE5-2E50-42CD-84FE-F604EEF464B1}" srcOrd="0" destOrd="0" presId="urn:microsoft.com/office/officeart/2018/2/layout/IconLabelList"/>
    <dgm:cxn modelId="{919E5FB0-4B9E-4FE8-9E71-67F246968064}" srcId="{53C4DEFC-C046-4F42-9D65-24CA4DDB9644}" destId="{757687D2-0671-4CD1-86EC-4685728F1AA2}" srcOrd="0" destOrd="0" parTransId="{F4EA7403-931B-4466-AB40-CA0B7255949D}" sibTransId="{40EA29DA-CE35-4B05-9540-CF30A453CBA9}"/>
    <dgm:cxn modelId="{61EF0DCD-3A70-4FAC-A965-B934A9F5D089}" type="presOf" srcId="{F305AFF3-6E94-4C48-8206-C271A0E9D990}" destId="{D4E2103C-C385-4483-986C-503C07968D79}" srcOrd="0" destOrd="0" presId="urn:microsoft.com/office/officeart/2018/2/layout/IconLabelList"/>
    <dgm:cxn modelId="{B43F75F8-9827-408B-B380-34C9151282D9}" srcId="{53C4DEFC-C046-4F42-9D65-24CA4DDB9644}" destId="{F305AFF3-6E94-4C48-8206-C271A0E9D990}" srcOrd="1" destOrd="0" parTransId="{AAC821DC-93BF-4AF7-A49A-6DF6F66DAB52}" sibTransId="{41AF7A5A-A537-4AC6-A0A7-8520F6104EC3}"/>
    <dgm:cxn modelId="{00F04D24-968C-4062-ABD2-90E353B6A260}" type="presParOf" srcId="{CA7116DA-84C3-458E-9CD6-DB006716497A}" destId="{970F3651-8F43-487E-8DBB-9CE292D457B2}" srcOrd="0" destOrd="0" presId="urn:microsoft.com/office/officeart/2018/2/layout/IconLabelList"/>
    <dgm:cxn modelId="{91D48236-9073-4F43-9F61-9F6EECB38737}" type="presParOf" srcId="{970F3651-8F43-487E-8DBB-9CE292D457B2}" destId="{AE3EFAED-110A-4F89-A13E-9BD53F6E76C8}" srcOrd="0" destOrd="0" presId="urn:microsoft.com/office/officeart/2018/2/layout/IconLabelList"/>
    <dgm:cxn modelId="{5A742EAD-1840-475E-9C90-5597B83E4206}" type="presParOf" srcId="{970F3651-8F43-487E-8DBB-9CE292D457B2}" destId="{DE670A9C-9553-4447-A85F-ABEE1591B247}" srcOrd="1" destOrd="0" presId="urn:microsoft.com/office/officeart/2018/2/layout/IconLabelList"/>
    <dgm:cxn modelId="{2CB711C6-6CB5-47F2-9C07-4E1DE5CD5BF7}" type="presParOf" srcId="{970F3651-8F43-487E-8DBB-9CE292D457B2}" destId="{532BBB50-082A-495D-996A-1E03D8E1DA52}" srcOrd="2" destOrd="0" presId="urn:microsoft.com/office/officeart/2018/2/layout/IconLabelList"/>
    <dgm:cxn modelId="{FA8F1614-4D9A-4A2F-9FB5-54ABCD92845B}" type="presParOf" srcId="{CA7116DA-84C3-458E-9CD6-DB006716497A}" destId="{78C77A31-3364-4615-A232-20FCD1C23F44}" srcOrd="1" destOrd="0" presId="urn:microsoft.com/office/officeart/2018/2/layout/IconLabelList"/>
    <dgm:cxn modelId="{2C2EBC5D-26CB-4758-A35C-72BCD72A93B4}" type="presParOf" srcId="{CA7116DA-84C3-458E-9CD6-DB006716497A}" destId="{702AACF7-9E5A-4739-93C1-882001415C14}" srcOrd="2" destOrd="0" presId="urn:microsoft.com/office/officeart/2018/2/layout/IconLabelList"/>
    <dgm:cxn modelId="{F9791046-9CE1-4EC1-8F99-6BC89644D0DD}" type="presParOf" srcId="{702AACF7-9E5A-4739-93C1-882001415C14}" destId="{6C63D144-F390-4FC7-9A0B-4001F0D1E060}" srcOrd="0" destOrd="0" presId="urn:microsoft.com/office/officeart/2018/2/layout/IconLabelList"/>
    <dgm:cxn modelId="{85377720-133E-47D5-B8A8-9BC560C041D0}" type="presParOf" srcId="{702AACF7-9E5A-4739-93C1-882001415C14}" destId="{2614D8C5-1A8E-4EDD-B82F-11658F688A9F}" srcOrd="1" destOrd="0" presId="urn:microsoft.com/office/officeart/2018/2/layout/IconLabelList"/>
    <dgm:cxn modelId="{CE535817-64DB-4567-9573-0220ACD8AD57}" type="presParOf" srcId="{702AACF7-9E5A-4739-93C1-882001415C14}" destId="{D4E2103C-C385-4483-986C-503C07968D79}" srcOrd="2" destOrd="0" presId="urn:microsoft.com/office/officeart/2018/2/layout/IconLabelList"/>
    <dgm:cxn modelId="{856053A8-94BD-4602-ADE0-3A4DF33488FA}" type="presParOf" srcId="{CA7116DA-84C3-458E-9CD6-DB006716497A}" destId="{A0C4166F-903B-43E2-BA9E-CF0BB394CDA3}" srcOrd="3" destOrd="0" presId="urn:microsoft.com/office/officeart/2018/2/layout/IconLabelList"/>
    <dgm:cxn modelId="{0BC8BFD7-6389-4AD0-B50A-4B2CE7BAF1FC}" type="presParOf" srcId="{CA7116DA-84C3-458E-9CD6-DB006716497A}" destId="{1E838186-8885-48D2-92AD-3734A5BA61EE}" srcOrd="4" destOrd="0" presId="urn:microsoft.com/office/officeart/2018/2/layout/IconLabelList"/>
    <dgm:cxn modelId="{CABFB275-CAE5-4B44-AABE-1B03ADAADB0E}" type="presParOf" srcId="{1E838186-8885-48D2-92AD-3734A5BA61EE}" destId="{6CD6EFCF-902F-4BFC-AA24-9B56E4072048}" srcOrd="0" destOrd="0" presId="urn:microsoft.com/office/officeart/2018/2/layout/IconLabelList"/>
    <dgm:cxn modelId="{58F651DC-2E45-4273-BF87-AA9A759AE925}" type="presParOf" srcId="{1E838186-8885-48D2-92AD-3734A5BA61EE}" destId="{78779861-7C27-44E9-BDFC-8C154BCF21DF}" srcOrd="1" destOrd="0" presId="urn:microsoft.com/office/officeart/2018/2/layout/IconLabelList"/>
    <dgm:cxn modelId="{6A85DD54-EC69-4528-BC17-3E9FD86E51B4}" type="presParOf" srcId="{1E838186-8885-48D2-92AD-3734A5BA61EE}" destId="{7DA946F4-DD9A-4A40-A36B-98A6970C92EE}" srcOrd="2" destOrd="0" presId="urn:microsoft.com/office/officeart/2018/2/layout/IconLabelList"/>
    <dgm:cxn modelId="{1A46A827-980B-4594-BABC-9E7355EBD853}" type="presParOf" srcId="{CA7116DA-84C3-458E-9CD6-DB006716497A}" destId="{FC26F63E-029D-4E94-B138-5ECDBF4C9446}" srcOrd="5" destOrd="0" presId="urn:microsoft.com/office/officeart/2018/2/layout/IconLabelList"/>
    <dgm:cxn modelId="{0B94EECA-0F90-49C9-A015-2204387CFF58}" type="presParOf" srcId="{CA7116DA-84C3-458E-9CD6-DB006716497A}" destId="{7522AB05-3DCE-4106-BE7C-9E3954A27E10}" srcOrd="6" destOrd="0" presId="urn:microsoft.com/office/officeart/2018/2/layout/IconLabelList"/>
    <dgm:cxn modelId="{1D00909E-8B0E-4858-9B19-8FFF73A23AAB}" type="presParOf" srcId="{7522AB05-3DCE-4106-BE7C-9E3954A27E10}" destId="{C71A8FC2-DF0E-4B61-9760-FBC7A72ACDCD}" srcOrd="0" destOrd="0" presId="urn:microsoft.com/office/officeart/2018/2/layout/IconLabelList"/>
    <dgm:cxn modelId="{81346D1C-04C8-4ABC-8734-F76E6A1BAE15}" type="presParOf" srcId="{7522AB05-3DCE-4106-BE7C-9E3954A27E10}" destId="{8CE9DB25-6BC2-4AEC-844A-C58BCDDF3CFA}" srcOrd="1" destOrd="0" presId="urn:microsoft.com/office/officeart/2018/2/layout/IconLabelList"/>
    <dgm:cxn modelId="{640D0A55-02A8-4E16-8651-9C14DE0E5A18}" type="presParOf" srcId="{7522AB05-3DCE-4106-BE7C-9E3954A27E10}" destId="{831C8AE5-2E50-42CD-84FE-F604EEF464B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5469DF-BD2B-4CAE-8122-81C2813E59E5}">
      <dsp:nvSpPr>
        <dsp:cNvPr id="0" name=""/>
        <dsp:cNvSpPr/>
      </dsp:nvSpPr>
      <dsp:spPr>
        <a:xfrm>
          <a:off x="2389750" y="1919189"/>
          <a:ext cx="1458062" cy="1458062"/>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a-DK" sz="1200" kern="1200" dirty="0">
            <a:latin typeface="+mj-lt"/>
          </a:endParaRPr>
        </a:p>
      </dsp:txBody>
      <dsp:txXfrm>
        <a:off x="2603278" y="2132717"/>
        <a:ext cx="1031006" cy="1031006"/>
      </dsp:txXfrm>
    </dsp:sp>
    <dsp:sp modelId="{0B2A0C61-2FA8-4FB0-AC14-6CD014D5CF42}">
      <dsp:nvSpPr>
        <dsp:cNvPr id="0" name=""/>
        <dsp:cNvSpPr/>
      </dsp:nvSpPr>
      <dsp:spPr>
        <a:xfrm rot="16181964">
          <a:off x="2922503" y="1706716"/>
          <a:ext cx="382897" cy="42075"/>
        </a:xfrm>
        <a:custGeom>
          <a:avLst/>
          <a:gdLst/>
          <a:ahLst/>
          <a:cxnLst/>
          <a:rect l="0" t="0" r="0" b="0"/>
          <a:pathLst>
            <a:path>
              <a:moveTo>
                <a:pt x="0" y="21037"/>
              </a:moveTo>
              <a:lnTo>
                <a:pt x="382897" y="2103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da-DK" sz="1200" kern="1200">
            <a:latin typeface="+mj-lt"/>
          </a:endParaRPr>
        </a:p>
      </dsp:txBody>
      <dsp:txXfrm rot="10800000">
        <a:off x="3104379" y="1718181"/>
        <a:ext cx="19144" cy="19144"/>
      </dsp:txXfrm>
    </dsp:sp>
    <dsp:sp modelId="{A3B00E94-D8D8-41ED-8ABC-E0D0BB2ADCFE}">
      <dsp:nvSpPr>
        <dsp:cNvPr id="0" name=""/>
        <dsp:cNvSpPr/>
      </dsp:nvSpPr>
      <dsp:spPr>
        <a:xfrm>
          <a:off x="2332448" y="-16532"/>
          <a:ext cx="1552850" cy="155285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da-DK" sz="3200" b="1" kern="1200" dirty="0">
              <a:latin typeface="+mj-lt"/>
            </a:rPr>
            <a:t>62</a:t>
          </a:r>
          <a:r>
            <a:rPr lang="da-DK" sz="1600" kern="1200" dirty="0">
              <a:latin typeface="+mj-lt"/>
            </a:rPr>
            <a:t> kommuner leverede materiale</a:t>
          </a:r>
        </a:p>
      </dsp:txBody>
      <dsp:txXfrm>
        <a:off x="2559858" y="210878"/>
        <a:ext cx="1098030" cy="1098030"/>
      </dsp:txXfrm>
    </dsp:sp>
    <dsp:sp modelId="{123648BB-C575-41BA-AA1B-8C50C6A2C340}">
      <dsp:nvSpPr>
        <dsp:cNvPr id="0" name=""/>
        <dsp:cNvSpPr/>
      </dsp:nvSpPr>
      <dsp:spPr>
        <a:xfrm rot="1827630">
          <a:off x="3708066" y="3140462"/>
          <a:ext cx="566931" cy="42075"/>
        </a:xfrm>
        <a:custGeom>
          <a:avLst/>
          <a:gdLst/>
          <a:ahLst/>
          <a:cxnLst/>
          <a:rect l="0" t="0" r="0" b="0"/>
          <a:pathLst>
            <a:path>
              <a:moveTo>
                <a:pt x="0" y="21037"/>
              </a:moveTo>
              <a:lnTo>
                <a:pt x="566931" y="2103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da-DK" sz="1200" kern="1200">
            <a:latin typeface="+mj-lt"/>
          </a:endParaRPr>
        </a:p>
      </dsp:txBody>
      <dsp:txXfrm>
        <a:off x="3977359" y="3147327"/>
        <a:ext cx="28346" cy="28346"/>
      </dsp:txXfrm>
    </dsp:sp>
    <dsp:sp modelId="{B6200E08-B3B7-47B9-AE2A-13797B583E36}">
      <dsp:nvSpPr>
        <dsp:cNvPr id="0" name=""/>
        <dsp:cNvSpPr/>
      </dsp:nvSpPr>
      <dsp:spPr>
        <a:xfrm>
          <a:off x="4128710" y="2922380"/>
          <a:ext cx="1552850" cy="155285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da-DK" sz="3200" b="1" kern="1200" dirty="0">
              <a:latin typeface="+mj-lt"/>
            </a:rPr>
            <a:t>4173</a:t>
          </a:r>
          <a:r>
            <a:rPr lang="da-DK" sz="1600" kern="1200" dirty="0">
              <a:latin typeface="+mj-lt"/>
            </a:rPr>
            <a:t> </a:t>
          </a:r>
          <a:br>
            <a:rPr lang="da-DK" sz="1600" kern="1200" dirty="0">
              <a:latin typeface="+mj-lt"/>
            </a:rPr>
          </a:br>
          <a:r>
            <a:rPr lang="da-DK" sz="1600" kern="1200" dirty="0">
              <a:latin typeface="+mj-lt"/>
            </a:rPr>
            <a:t>Indsats-beskrivelser</a:t>
          </a:r>
        </a:p>
      </dsp:txBody>
      <dsp:txXfrm>
        <a:off x="4356120" y="3149790"/>
        <a:ext cx="1098030" cy="1098030"/>
      </dsp:txXfrm>
    </dsp:sp>
    <dsp:sp modelId="{2DE70E95-868B-4087-B153-5994B4B73D0E}">
      <dsp:nvSpPr>
        <dsp:cNvPr id="0" name=""/>
        <dsp:cNvSpPr/>
      </dsp:nvSpPr>
      <dsp:spPr>
        <a:xfrm rot="5400000">
          <a:off x="2922388" y="3552607"/>
          <a:ext cx="392786" cy="42075"/>
        </a:xfrm>
        <a:custGeom>
          <a:avLst/>
          <a:gdLst/>
          <a:ahLst/>
          <a:cxnLst/>
          <a:rect l="0" t="0" r="0" b="0"/>
          <a:pathLst>
            <a:path>
              <a:moveTo>
                <a:pt x="0" y="21037"/>
              </a:moveTo>
              <a:lnTo>
                <a:pt x="392786" y="2103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da-DK" sz="1200" kern="1200">
            <a:latin typeface="+mj-lt"/>
          </a:endParaRPr>
        </a:p>
      </dsp:txBody>
      <dsp:txXfrm>
        <a:off x="3108961" y="3563825"/>
        <a:ext cx="19639" cy="19639"/>
      </dsp:txXfrm>
    </dsp:sp>
    <dsp:sp modelId="{E65A6581-04DA-4BE9-8A78-E88E21745A00}">
      <dsp:nvSpPr>
        <dsp:cNvPr id="0" name=""/>
        <dsp:cNvSpPr/>
      </dsp:nvSpPr>
      <dsp:spPr>
        <a:xfrm>
          <a:off x="2342356" y="3770039"/>
          <a:ext cx="1552850" cy="1552850"/>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da-DK" sz="3200" b="1" kern="1200" dirty="0">
              <a:latin typeface="+mj-lt"/>
            </a:rPr>
            <a:t>22</a:t>
          </a:r>
          <a:r>
            <a:rPr lang="da-DK" sz="1600" kern="1200" dirty="0">
              <a:latin typeface="+mj-lt"/>
            </a:rPr>
            <a:t> kommuner har deltaget i udviklingen</a:t>
          </a:r>
        </a:p>
      </dsp:txBody>
      <dsp:txXfrm>
        <a:off x="2569766" y="3997449"/>
        <a:ext cx="1098030" cy="1098030"/>
      </dsp:txXfrm>
    </dsp:sp>
    <dsp:sp modelId="{C5121B8B-FBE2-40EE-92DD-172BF24C24AC}">
      <dsp:nvSpPr>
        <dsp:cNvPr id="0" name=""/>
        <dsp:cNvSpPr/>
      </dsp:nvSpPr>
      <dsp:spPr>
        <a:xfrm rot="20033622">
          <a:off x="3751591" y="2212159"/>
          <a:ext cx="428246" cy="42075"/>
        </a:xfrm>
        <a:custGeom>
          <a:avLst/>
          <a:gdLst/>
          <a:ahLst/>
          <a:cxnLst/>
          <a:rect l="0" t="0" r="0" b="0"/>
          <a:pathLst>
            <a:path>
              <a:moveTo>
                <a:pt x="0" y="21037"/>
              </a:moveTo>
              <a:lnTo>
                <a:pt x="428246" y="2103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latin typeface="+mj-lt"/>
          </a:endParaRPr>
        </a:p>
      </dsp:txBody>
      <dsp:txXfrm>
        <a:off x="3955008" y="2222491"/>
        <a:ext cx="21412" cy="21412"/>
      </dsp:txXfrm>
    </dsp:sp>
    <dsp:sp modelId="{45245C24-1BCD-47F4-B4B5-CF3455F07B81}">
      <dsp:nvSpPr>
        <dsp:cNvPr id="0" name=""/>
        <dsp:cNvSpPr/>
      </dsp:nvSpPr>
      <dsp:spPr>
        <a:xfrm>
          <a:off x="4078780" y="1020893"/>
          <a:ext cx="1552850" cy="155285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da-DK" sz="3200" b="1" kern="1200" dirty="0">
              <a:latin typeface="+mj-lt"/>
            </a:rPr>
            <a:t>412</a:t>
          </a:r>
          <a:r>
            <a:rPr lang="da-DK" sz="1600" kern="1200" dirty="0">
              <a:latin typeface="+mj-lt"/>
            </a:rPr>
            <a:t> pjecer, kvalitets-standarder mv. </a:t>
          </a:r>
        </a:p>
      </dsp:txBody>
      <dsp:txXfrm>
        <a:off x="4306190" y="1248303"/>
        <a:ext cx="1098030" cy="10980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5469DF-BD2B-4CAE-8122-81C2813E59E5}">
      <dsp:nvSpPr>
        <dsp:cNvPr id="0" name=""/>
        <dsp:cNvSpPr/>
      </dsp:nvSpPr>
      <dsp:spPr>
        <a:xfrm>
          <a:off x="2063188" y="1911817"/>
          <a:ext cx="1466488" cy="1466488"/>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endParaRPr lang="da-DK" sz="3000" kern="1200" dirty="0">
            <a:latin typeface="+mj-lt"/>
          </a:endParaRPr>
        </a:p>
      </dsp:txBody>
      <dsp:txXfrm>
        <a:off x="2277950" y="2126579"/>
        <a:ext cx="1036964" cy="1036964"/>
      </dsp:txXfrm>
    </dsp:sp>
    <dsp:sp modelId="{0B2A0C61-2FA8-4FB0-AC14-6CD014D5CF42}">
      <dsp:nvSpPr>
        <dsp:cNvPr id="0" name=""/>
        <dsp:cNvSpPr/>
      </dsp:nvSpPr>
      <dsp:spPr>
        <a:xfrm rot="16200000">
          <a:off x="2593935" y="1685721"/>
          <a:ext cx="404993" cy="47197"/>
        </a:xfrm>
        <a:custGeom>
          <a:avLst/>
          <a:gdLst/>
          <a:ahLst/>
          <a:cxnLst/>
          <a:rect l="0" t="0" r="0" b="0"/>
          <a:pathLst>
            <a:path>
              <a:moveTo>
                <a:pt x="0" y="23598"/>
              </a:moveTo>
              <a:lnTo>
                <a:pt x="404993" y="2359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latin typeface="+mj-lt"/>
          </a:endParaRPr>
        </a:p>
      </dsp:txBody>
      <dsp:txXfrm>
        <a:off x="2786307" y="1699195"/>
        <a:ext cx="20249" cy="20249"/>
      </dsp:txXfrm>
    </dsp:sp>
    <dsp:sp modelId="{A3B00E94-D8D8-41ED-8ABC-E0D0BB2ADCFE}">
      <dsp:nvSpPr>
        <dsp:cNvPr id="0" name=""/>
        <dsp:cNvSpPr/>
      </dsp:nvSpPr>
      <dsp:spPr>
        <a:xfrm>
          <a:off x="2027398" y="-31244"/>
          <a:ext cx="1538067" cy="153806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da-DK" sz="3200" b="1" kern="1200" dirty="0">
              <a:latin typeface="+mj-lt"/>
            </a:rPr>
            <a:t>48 </a:t>
          </a:r>
          <a:r>
            <a:rPr lang="da-DK" sz="1600" kern="1200" dirty="0">
              <a:latin typeface="+mj-lt"/>
            </a:rPr>
            <a:t>kommuner leverede materiale</a:t>
          </a:r>
        </a:p>
      </dsp:txBody>
      <dsp:txXfrm>
        <a:off x="2252643" y="194001"/>
        <a:ext cx="1087577" cy="1087577"/>
      </dsp:txXfrm>
    </dsp:sp>
    <dsp:sp modelId="{831BF5BB-4548-436B-B1D0-C15328666555}">
      <dsp:nvSpPr>
        <dsp:cNvPr id="0" name=""/>
        <dsp:cNvSpPr/>
      </dsp:nvSpPr>
      <dsp:spPr>
        <a:xfrm rot="12287619">
          <a:off x="1763114" y="2233161"/>
          <a:ext cx="385425" cy="47197"/>
        </a:xfrm>
        <a:custGeom>
          <a:avLst/>
          <a:gdLst/>
          <a:ahLst/>
          <a:cxnLst/>
          <a:rect l="0" t="0" r="0" b="0"/>
          <a:pathLst>
            <a:path>
              <a:moveTo>
                <a:pt x="0" y="23598"/>
              </a:moveTo>
              <a:lnTo>
                <a:pt x="385425" y="2359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latin typeface="+mj-lt"/>
          </a:endParaRPr>
        </a:p>
      </dsp:txBody>
      <dsp:txXfrm rot="10800000">
        <a:off x="1946191" y="2247124"/>
        <a:ext cx="19271" cy="19271"/>
      </dsp:txXfrm>
    </dsp:sp>
    <dsp:sp modelId="{467C2108-2CD4-484D-B747-E64492251554}">
      <dsp:nvSpPr>
        <dsp:cNvPr id="0" name=""/>
        <dsp:cNvSpPr/>
      </dsp:nvSpPr>
      <dsp:spPr>
        <a:xfrm>
          <a:off x="313696" y="1084416"/>
          <a:ext cx="1538067" cy="1538067"/>
        </a:xfrm>
        <a:prstGeom prst="ellipse">
          <a:avLst/>
        </a:prstGeom>
        <a:solidFill>
          <a:srgbClr val="5B9B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da-DK" sz="3200" b="1" kern="1200" dirty="0">
              <a:latin typeface="+mj-lt"/>
            </a:rPr>
            <a:t>28 </a:t>
          </a:r>
          <a:br>
            <a:rPr lang="da-DK" sz="3200" b="1" kern="1200" dirty="0">
              <a:latin typeface="+mj-lt"/>
            </a:rPr>
          </a:br>
          <a:r>
            <a:rPr lang="da-DK" sz="1600" kern="1200" dirty="0">
              <a:latin typeface="+mj-lt"/>
            </a:rPr>
            <a:t>faglige metoder og redskaber</a:t>
          </a:r>
        </a:p>
      </dsp:txBody>
      <dsp:txXfrm>
        <a:off x="538941" y="1309661"/>
        <a:ext cx="1087577" cy="1087577"/>
      </dsp:txXfrm>
    </dsp:sp>
    <dsp:sp modelId="{123648BB-C575-41BA-AA1B-8C50C6A2C340}">
      <dsp:nvSpPr>
        <dsp:cNvPr id="0" name=""/>
        <dsp:cNvSpPr/>
      </dsp:nvSpPr>
      <dsp:spPr>
        <a:xfrm rot="5400000">
          <a:off x="2593935" y="3557203"/>
          <a:ext cx="404993" cy="47197"/>
        </a:xfrm>
        <a:custGeom>
          <a:avLst/>
          <a:gdLst/>
          <a:ahLst/>
          <a:cxnLst/>
          <a:rect l="0" t="0" r="0" b="0"/>
          <a:pathLst>
            <a:path>
              <a:moveTo>
                <a:pt x="0" y="23598"/>
              </a:moveTo>
              <a:lnTo>
                <a:pt x="404993" y="2359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latin typeface="+mj-lt"/>
          </a:endParaRPr>
        </a:p>
      </dsp:txBody>
      <dsp:txXfrm>
        <a:off x="2786307" y="3570677"/>
        <a:ext cx="20249" cy="20249"/>
      </dsp:txXfrm>
    </dsp:sp>
    <dsp:sp modelId="{B6200E08-B3B7-47B9-AE2A-13797B583E36}">
      <dsp:nvSpPr>
        <dsp:cNvPr id="0" name=""/>
        <dsp:cNvSpPr/>
      </dsp:nvSpPr>
      <dsp:spPr>
        <a:xfrm>
          <a:off x="2027398" y="3783299"/>
          <a:ext cx="1538067" cy="153806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da-DK" sz="3200" b="1" kern="1200" dirty="0">
              <a:latin typeface="+mj-lt"/>
            </a:rPr>
            <a:t>21</a:t>
          </a:r>
          <a:r>
            <a:rPr lang="da-DK" sz="1600" kern="1200" dirty="0">
              <a:latin typeface="+mj-lt"/>
            </a:rPr>
            <a:t> kommuner har deltaget i udviklingen</a:t>
          </a:r>
        </a:p>
      </dsp:txBody>
      <dsp:txXfrm>
        <a:off x="2252643" y="4008544"/>
        <a:ext cx="1087577" cy="1087577"/>
      </dsp:txXfrm>
    </dsp:sp>
    <dsp:sp modelId="{2DE70E95-868B-4087-B153-5994B4B73D0E}">
      <dsp:nvSpPr>
        <dsp:cNvPr id="0" name=""/>
        <dsp:cNvSpPr/>
      </dsp:nvSpPr>
      <dsp:spPr>
        <a:xfrm rot="8947719">
          <a:off x="1650555" y="3140318"/>
          <a:ext cx="555897" cy="47197"/>
        </a:xfrm>
        <a:custGeom>
          <a:avLst/>
          <a:gdLst/>
          <a:ahLst/>
          <a:cxnLst/>
          <a:rect l="0" t="0" r="0" b="0"/>
          <a:pathLst>
            <a:path>
              <a:moveTo>
                <a:pt x="0" y="23598"/>
              </a:moveTo>
              <a:lnTo>
                <a:pt x="555897" y="23598"/>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a-DK" sz="500" kern="1200">
            <a:latin typeface="+mj-lt"/>
          </a:endParaRPr>
        </a:p>
      </dsp:txBody>
      <dsp:txXfrm rot="10800000">
        <a:off x="1914606" y="3150019"/>
        <a:ext cx="27794" cy="27794"/>
      </dsp:txXfrm>
    </dsp:sp>
    <dsp:sp modelId="{E65A6581-04DA-4BE9-8A78-E88E21745A00}">
      <dsp:nvSpPr>
        <dsp:cNvPr id="0" name=""/>
        <dsp:cNvSpPr/>
      </dsp:nvSpPr>
      <dsp:spPr>
        <a:xfrm>
          <a:off x="260822" y="2932102"/>
          <a:ext cx="1538067" cy="1538067"/>
        </a:xfrm>
        <a:prstGeom prst="ellipse">
          <a:avLst/>
        </a:prstGeom>
        <a:solidFill>
          <a:srgbClr val="A5A5A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da-DK" sz="3200" b="1" kern="1200" dirty="0">
              <a:latin typeface="+mj-lt"/>
            </a:rPr>
            <a:t>565</a:t>
          </a:r>
          <a:r>
            <a:rPr lang="da-DK" sz="1600" kern="1200" dirty="0">
              <a:latin typeface="+mj-lt"/>
            </a:rPr>
            <a:t> </a:t>
          </a:r>
          <a:br>
            <a:rPr lang="da-DK" sz="1600" kern="1200" dirty="0">
              <a:latin typeface="+mj-lt"/>
            </a:rPr>
          </a:br>
          <a:r>
            <a:rPr lang="da-DK" sz="1600" kern="1200" dirty="0">
              <a:latin typeface="+mj-lt"/>
            </a:rPr>
            <a:t>faglige begreber</a:t>
          </a:r>
        </a:p>
      </dsp:txBody>
      <dsp:txXfrm>
        <a:off x="486067" y="3157347"/>
        <a:ext cx="1087577" cy="10875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3EFAED-110A-4F89-A13E-9BD53F6E76C8}">
      <dsp:nvSpPr>
        <dsp:cNvPr id="0" name=""/>
        <dsp:cNvSpPr/>
      </dsp:nvSpPr>
      <dsp:spPr>
        <a:xfrm>
          <a:off x="3541523" y="1222675"/>
          <a:ext cx="932563" cy="9325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2BBB50-082A-495D-996A-1E03D8E1DA52}">
      <dsp:nvSpPr>
        <dsp:cNvPr id="0" name=""/>
        <dsp:cNvSpPr/>
      </dsp:nvSpPr>
      <dsp:spPr>
        <a:xfrm>
          <a:off x="569079" y="2372271"/>
          <a:ext cx="2072362"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da-DK" sz="1100" kern="1200" dirty="0"/>
            <a:t>Som led i den afsluttende evaluering af projektet sendte sekretariatet et spørgeskema ud til kommunerne via nyhedsbrev kontaktpersonnetværket. </a:t>
          </a:r>
          <a:endParaRPr lang="en-US" sz="1100" kern="1200" dirty="0"/>
        </a:p>
      </dsp:txBody>
      <dsp:txXfrm>
        <a:off x="569079" y="2372271"/>
        <a:ext cx="2072362" cy="855000"/>
      </dsp:txXfrm>
    </dsp:sp>
    <dsp:sp modelId="{6C63D144-F390-4FC7-9A0B-4001F0D1E060}">
      <dsp:nvSpPr>
        <dsp:cNvPr id="0" name=""/>
        <dsp:cNvSpPr/>
      </dsp:nvSpPr>
      <dsp:spPr>
        <a:xfrm>
          <a:off x="8419118" y="1243108"/>
          <a:ext cx="932563" cy="93256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E2103C-C385-4483-986C-503C07968D79}">
      <dsp:nvSpPr>
        <dsp:cNvPr id="0" name=""/>
        <dsp:cNvSpPr/>
      </dsp:nvSpPr>
      <dsp:spPr>
        <a:xfrm>
          <a:off x="3004105" y="2372271"/>
          <a:ext cx="2072362"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da-DK" sz="1100" kern="1200" dirty="0"/>
            <a:t>I alt besvarede 42 kommuner spørgeskemaet helt eller delvist.</a:t>
          </a:r>
          <a:endParaRPr lang="en-US" sz="1100" kern="1200" dirty="0"/>
        </a:p>
      </dsp:txBody>
      <dsp:txXfrm>
        <a:off x="3004105" y="2372271"/>
        <a:ext cx="2072362" cy="855000"/>
      </dsp:txXfrm>
    </dsp:sp>
    <dsp:sp modelId="{6CD6EFCF-902F-4BFC-AA24-9B56E4072048}">
      <dsp:nvSpPr>
        <dsp:cNvPr id="0" name=""/>
        <dsp:cNvSpPr/>
      </dsp:nvSpPr>
      <dsp:spPr>
        <a:xfrm>
          <a:off x="0" y="516259"/>
          <a:ext cx="932563" cy="932563"/>
        </a:xfrm>
        <a:prstGeom prst="mathMultiply">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A946F4-DD9A-4A40-A36B-98A6970C92EE}">
      <dsp:nvSpPr>
        <dsp:cNvPr id="0" name=""/>
        <dsp:cNvSpPr/>
      </dsp:nvSpPr>
      <dsp:spPr>
        <a:xfrm>
          <a:off x="5439131" y="2372271"/>
          <a:ext cx="2072362"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da-DK" sz="1100" kern="1200" dirty="0"/>
            <a:t>Spørgeskemaet bestod af både kvantitative spørgsmål samt muligheden for at komme med kvalitative kommentarer.</a:t>
          </a:r>
          <a:endParaRPr lang="en-US" sz="1100" kern="1200" dirty="0"/>
        </a:p>
      </dsp:txBody>
      <dsp:txXfrm>
        <a:off x="5439131" y="2372271"/>
        <a:ext cx="2072362" cy="855000"/>
      </dsp:txXfrm>
    </dsp:sp>
    <dsp:sp modelId="{C71A8FC2-DF0E-4B61-9760-FBC7A72ACDCD}">
      <dsp:nvSpPr>
        <dsp:cNvPr id="0" name=""/>
        <dsp:cNvSpPr/>
      </dsp:nvSpPr>
      <dsp:spPr>
        <a:xfrm>
          <a:off x="1191607" y="1137094"/>
          <a:ext cx="932563" cy="93256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1C8AE5-2E50-42CD-84FE-F604EEF464B1}">
      <dsp:nvSpPr>
        <dsp:cNvPr id="0" name=""/>
        <dsp:cNvSpPr/>
      </dsp:nvSpPr>
      <dsp:spPr>
        <a:xfrm>
          <a:off x="7874157" y="2372271"/>
          <a:ext cx="2072362"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da-DK" sz="1100" kern="1200"/>
            <a:t>Der var i alt 19 spørgsmål omhandlende kommunernes forventede udbytte af projektet på sigt, implementeringsgrad, brug af materialer m.m.. </a:t>
          </a:r>
          <a:endParaRPr lang="en-US" sz="1100" kern="1200" dirty="0"/>
        </a:p>
      </dsp:txBody>
      <dsp:txXfrm>
        <a:off x="7874157" y="2372271"/>
        <a:ext cx="2072362" cy="855000"/>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639271-F3D6-42BE-8285-E08D1E7FFE3A}" type="datetimeFigureOut">
              <a:rPr lang="da-DK" smtClean="0"/>
              <a:t>08-09-2022</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5CB9F4-44D3-409B-97C1-4DBFF79E1B42}" type="slidenum">
              <a:rPr lang="da-DK" smtClean="0"/>
              <a:t>‹nr.›</a:t>
            </a:fld>
            <a:endParaRPr lang="da-DK"/>
          </a:p>
        </p:txBody>
      </p:sp>
    </p:spTree>
    <p:extLst>
      <p:ext uri="{BB962C8B-B14F-4D97-AF65-F5344CB8AC3E}">
        <p14:creationId xmlns:p14="http://schemas.microsoft.com/office/powerpoint/2010/main" val="2369670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10"/>
          </p:nvPr>
        </p:nvSpPr>
        <p:spPr/>
        <p:txBody>
          <a:bodyPr/>
          <a:lstStyle/>
          <a:p>
            <a:fld id="{49436F85-577F-4A92-A47F-D540A2BCC821}" type="slidenum">
              <a:rPr lang="en-GB" smtClean="0"/>
              <a:t>1</a:t>
            </a:fld>
            <a:endParaRPr lang="en-GB"/>
          </a:p>
        </p:txBody>
      </p:sp>
    </p:spTree>
    <p:extLst>
      <p:ext uri="{BB962C8B-B14F-4D97-AF65-F5344CB8AC3E}">
        <p14:creationId xmlns:p14="http://schemas.microsoft.com/office/powerpoint/2010/main" val="1377820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A3B9EE-A781-46F5-8681-FDB469AA5FE6}"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839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0547F8-160E-4B8A-A90F-694FB1D3199A}"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694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10.jp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6.emf"/><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7.png"/><Relationship Id="rId2" Type="http://schemas.openxmlformats.org/officeDocument/2006/relationships/image" Target="../media/image23.jpg"/><Relationship Id="rId1" Type="http://schemas.openxmlformats.org/officeDocument/2006/relationships/slideMaster" Target="../slideMasters/slideMaster2.xml"/><Relationship Id="rId6" Type="http://schemas.openxmlformats.org/officeDocument/2006/relationships/image" Target="../media/image6.emf"/><Relationship Id="rId5" Type="http://schemas.openxmlformats.org/officeDocument/2006/relationships/image" Target="../media/image24.jpg"/><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jpg"/><Relationship Id="rId1" Type="http://schemas.openxmlformats.org/officeDocument/2006/relationships/slideMaster" Target="../slideMasters/slideMaster2.xml"/><Relationship Id="rId5" Type="http://schemas.openxmlformats.org/officeDocument/2006/relationships/image" Target="../media/image26.jpg"/><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6.emf"/><Relationship Id="rId5" Type="http://schemas.openxmlformats.org/officeDocument/2006/relationships/image" Target="../media/image28.jpg"/><Relationship Id="rId4" Type="http://schemas.openxmlformats.org/officeDocument/2006/relationships/image" Target="../media/image27.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jp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png"/><Relationship Id="rId7" Type="http://schemas.openxmlformats.org/officeDocument/2006/relationships/image" Target="../media/image6.emf"/><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30.jpg"/><Relationship Id="rId5" Type="http://schemas.openxmlformats.org/officeDocument/2006/relationships/image" Target="../media/image9.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jp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30.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emf"/><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4.png"/><Relationship Id="rId1" Type="http://schemas.openxmlformats.org/officeDocument/2006/relationships/slideMaster" Target="../slideMasters/slideMaster3.xml"/><Relationship Id="rId5" Type="http://schemas.openxmlformats.org/officeDocument/2006/relationships/image" Target="../media/image2.emf"/><Relationship Id="rId4"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6.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2.emf"/><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2.jp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Master" Target="../slideMasters/slideMaster3.xml"/><Relationship Id="rId6" Type="http://schemas.openxmlformats.org/officeDocument/2006/relationships/image" Target="../media/image2.emf"/><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40.jpg"/><Relationship Id="rId1" Type="http://schemas.openxmlformats.org/officeDocument/2006/relationships/slideMaster" Target="../slideMasters/slideMaster3.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Master" Target="../slideMasters/slideMaster3.xml"/><Relationship Id="rId6" Type="http://schemas.openxmlformats.org/officeDocument/2006/relationships/image" Target="../media/image2.emf"/><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jp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emf"/><Relationship Id="rId2" Type="http://schemas.openxmlformats.org/officeDocument/2006/relationships/image" Target="../media/image43.jp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jpg"/><Relationship Id="rId1" Type="http://schemas.openxmlformats.org/officeDocument/2006/relationships/slideMaster" Target="../slideMasters/slideMaster3.xml"/><Relationship Id="rId4"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4.jpg"/><Relationship Id="rId1" Type="http://schemas.openxmlformats.org/officeDocument/2006/relationships/slideMaster" Target="../slideMasters/slideMaster3.xml"/><Relationship Id="rId5" Type="http://schemas.openxmlformats.org/officeDocument/2006/relationships/image" Target="../media/image2.emf"/><Relationship Id="rId4"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13.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Master" Target="../slideMasters/slideMaster4.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g"/><Relationship Id="rId1" Type="http://schemas.openxmlformats.org/officeDocument/2006/relationships/slideMaster" Target="../slideMasters/slideMaster4.xml"/><Relationship Id="rId5" Type="http://schemas.openxmlformats.org/officeDocument/2006/relationships/image" Target="../media/image24.jpg"/><Relationship Id="rId4" Type="http://schemas.openxmlformats.org/officeDocument/2006/relationships/image" Target="../media/image1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jpg"/><Relationship Id="rId1" Type="http://schemas.openxmlformats.org/officeDocument/2006/relationships/slideMaster" Target="../slideMasters/slideMaster4.xml"/><Relationship Id="rId5" Type="http://schemas.openxmlformats.org/officeDocument/2006/relationships/image" Target="../media/image26.jpg"/><Relationship Id="rId4" Type="http://schemas.openxmlformats.org/officeDocument/2006/relationships/image" Target="../media/image1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28.jpg"/><Relationship Id="rId4" Type="http://schemas.openxmlformats.org/officeDocument/2006/relationships/image" Target="../media/image27.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jp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3.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30.jpg"/><Relationship Id="rId5" Type="http://schemas.openxmlformats.org/officeDocument/2006/relationships/image" Target="../media/image9.png"/><Relationship Id="rId4" Type="http://schemas.openxmlformats.org/officeDocument/2006/relationships/image" Target="../media/image8.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1.jp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30.jp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07956D-D863-49FB-B882-B57D706ACE14}"/>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D025DD5F-351D-476D-BB52-83BE90A013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4A327759-31B5-4691-99F0-34CFFCDA2BE9}"/>
              </a:ext>
            </a:extLst>
          </p:cNvPr>
          <p:cNvSpPr>
            <a:spLocks noGrp="1"/>
          </p:cNvSpPr>
          <p:nvPr>
            <p:ph type="dt" sz="half" idx="10"/>
          </p:nvPr>
        </p:nvSpPr>
        <p:spPr/>
        <p:txBody>
          <a:bodyPr/>
          <a:lstStyle/>
          <a:p>
            <a:endParaRPr lang="da-DK"/>
          </a:p>
        </p:txBody>
      </p:sp>
      <p:sp>
        <p:nvSpPr>
          <p:cNvPr id="5" name="Pladsholder til sidefod 4">
            <a:extLst>
              <a:ext uri="{FF2B5EF4-FFF2-40B4-BE49-F238E27FC236}">
                <a16:creationId xmlns:a16="http://schemas.microsoft.com/office/drawing/2014/main" id="{49A2F914-6AF5-402B-92E4-EEDC8B530E88}"/>
              </a:ext>
            </a:extLst>
          </p:cNvPr>
          <p:cNvSpPr>
            <a:spLocks noGrp="1"/>
          </p:cNvSpPr>
          <p:nvPr>
            <p:ph type="ftr" sz="quarter" idx="11"/>
          </p:nvPr>
        </p:nvSpPr>
        <p:spPr/>
        <p:txBody>
          <a:bodyPr/>
          <a:lstStyle/>
          <a:p>
            <a:r>
              <a:rPr lang="da-DK"/>
              <a:t>Indsæt emne</a:t>
            </a:r>
          </a:p>
        </p:txBody>
      </p:sp>
      <p:sp>
        <p:nvSpPr>
          <p:cNvPr id="6" name="Pladsholder til slidenummer 5">
            <a:extLst>
              <a:ext uri="{FF2B5EF4-FFF2-40B4-BE49-F238E27FC236}">
                <a16:creationId xmlns:a16="http://schemas.microsoft.com/office/drawing/2014/main" id="{17B572AF-1693-4D70-A674-5C629CFE7D54}"/>
              </a:ext>
            </a:extLst>
          </p:cNvPr>
          <p:cNvSpPr>
            <a:spLocks noGrp="1"/>
          </p:cNvSpPr>
          <p:nvPr>
            <p:ph type="sldNum" sz="quarter" idx="12"/>
          </p:nvPr>
        </p:nvSpPr>
        <p:spPr/>
        <p:txBody>
          <a:bodyPr/>
          <a:lstStyle/>
          <a:p>
            <a:fld id="{5B2DE5AD-A1C1-4C18-A119-8AEF41F1D580}" type="slidenum">
              <a:rPr lang="da-DK" smtClean="0"/>
              <a:t>‹nr.›</a:t>
            </a:fld>
            <a:endParaRPr lang="da-DK"/>
          </a:p>
        </p:txBody>
      </p:sp>
    </p:spTree>
    <p:extLst>
      <p:ext uri="{BB962C8B-B14F-4D97-AF65-F5344CB8AC3E}">
        <p14:creationId xmlns:p14="http://schemas.microsoft.com/office/powerpoint/2010/main" val="3331777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C6B774-33EA-4763-9481-55847AA1AA4F}"/>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38750B9B-DB60-4FC1-B29F-FADD18E289DA}"/>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AA419F6-CF11-4CC6-903D-CF7D5FA5C32B}"/>
              </a:ext>
            </a:extLst>
          </p:cNvPr>
          <p:cNvSpPr>
            <a:spLocks noGrp="1"/>
          </p:cNvSpPr>
          <p:nvPr>
            <p:ph type="dt" sz="half" idx="10"/>
          </p:nvPr>
        </p:nvSpPr>
        <p:spPr/>
        <p:txBody>
          <a:bodyPr/>
          <a:lstStyle/>
          <a:p>
            <a:endParaRPr lang="da-DK"/>
          </a:p>
        </p:txBody>
      </p:sp>
      <p:sp>
        <p:nvSpPr>
          <p:cNvPr id="5" name="Pladsholder til sidefod 4">
            <a:extLst>
              <a:ext uri="{FF2B5EF4-FFF2-40B4-BE49-F238E27FC236}">
                <a16:creationId xmlns:a16="http://schemas.microsoft.com/office/drawing/2014/main" id="{92284C3B-1946-4F44-B8BC-E875FCB52C07}"/>
              </a:ext>
            </a:extLst>
          </p:cNvPr>
          <p:cNvSpPr>
            <a:spLocks noGrp="1"/>
          </p:cNvSpPr>
          <p:nvPr>
            <p:ph type="ftr" sz="quarter" idx="11"/>
          </p:nvPr>
        </p:nvSpPr>
        <p:spPr/>
        <p:txBody>
          <a:bodyPr/>
          <a:lstStyle/>
          <a:p>
            <a:r>
              <a:rPr lang="da-DK"/>
              <a:t>Indsæt emne</a:t>
            </a:r>
          </a:p>
        </p:txBody>
      </p:sp>
      <p:sp>
        <p:nvSpPr>
          <p:cNvPr id="6" name="Pladsholder til slidenummer 5">
            <a:extLst>
              <a:ext uri="{FF2B5EF4-FFF2-40B4-BE49-F238E27FC236}">
                <a16:creationId xmlns:a16="http://schemas.microsoft.com/office/drawing/2014/main" id="{CE60DFED-DF86-4FF5-9C00-C278CBA087DE}"/>
              </a:ext>
            </a:extLst>
          </p:cNvPr>
          <p:cNvSpPr>
            <a:spLocks noGrp="1"/>
          </p:cNvSpPr>
          <p:nvPr>
            <p:ph type="sldNum" sz="quarter" idx="12"/>
          </p:nvPr>
        </p:nvSpPr>
        <p:spPr/>
        <p:txBody>
          <a:bodyPr/>
          <a:lstStyle/>
          <a:p>
            <a:fld id="{5B2DE5AD-A1C1-4C18-A119-8AEF41F1D580}" type="slidenum">
              <a:rPr lang="da-DK" smtClean="0"/>
              <a:t>‹nr.›</a:t>
            </a:fld>
            <a:endParaRPr lang="da-DK"/>
          </a:p>
        </p:txBody>
      </p:sp>
    </p:spTree>
    <p:extLst>
      <p:ext uri="{BB962C8B-B14F-4D97-AF65-F5344CB8AC3E}">
        <p14:creationId xmlns:p14="http://schemas.microsoft.com/office/powerpoint/2010/main" val="1123541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703D6088-6C29-45F8-BA2D-9352B7B9DC00}"/>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269FE7C3-B63D-4B2B-9699-A884830B9626}"/>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C420CC0-15EC-41E9-BECC-048A9ED6D23C}"/>
              </a:ext>
            </a:extLst>
          </p:cNvPr>
          <p:cNvSpPr>
            <a:spLocks noGrp="1"/>
          </p:cNvSpPr>
          <p:nvPr>
            <p:ph type="dt" sz="half" idx="10"/>
          </p:nvPr>
        </p:nvSpPr>
        <p:spPr/>
        <p:txBody>
          <a:bodyPr/>
          <a:lstStyle/>
          <a:p>
            <a:endParaRPr lang="da-DK"/>
          </a:p>
        </p:txBody>
      </p:sp>
      <p:sp>
        <p:nvSpPr>
          <p:cNvPr id="5" name="Pladsholder til sidefod 4">
            <a:extLst>
              <a:ext uri="{FF2B5EF4-FFF2-40B4-BE49-F238E27FC236}">
                <a16:creationId xmlns:a16="http://schemas.microsoft.com/office/drawing/2014/main" id="{3321601F-B28A-49E3-9A7D-597EB19FD8F7}"/>
              </a:ext>
            </a:extLst>
          </p:cNvPr>
          <p:cNvSpPr>
            <a:spLocks noGrp="1"/>
          </p:cNvSpPr>
          <p:nvPr>
            <p:ph type="ftr" sz="quarter" idx="11"/>
          </p:nvPr>
        </p:nvSpPr>
        <p:spPr/>
        <p:txBody>
          <a:bodyPr/>
          <a:lstStyle/>
          <a:p>
            <a:r>
              <a:rPr lang="da-DK"/>
              <a:t>Indsæt emne</a:t>
            </a:r>
          </a:p>
        </p:txBody>
      </p:sp>
      <p:sp>
        <p:nvSpPr>
          <p:cNvPr id="6" name="Pladsholder til slidenummer 5">
            <a:extLst>
              <a:ext uri="{FF2B5EF4-FFF2-40B4-BE49-F238E27FC236}">
                <a16:creationId xmlns:a16="http://schemas.microsoft.com/office/drawing/2014/main" id="{76C8DE66-EF9E-4EAA-B9F2-445BD3C3B935}"/>
              </a:ext>
            </a:extLst>
          </p:cNvPr>
          <p:cNvSpPr>
            <a:spLocks noGrp="1"/>
          </p:cNvSpPr>
          <p:nvPr>
            <p:ph type="sldNum" sz="quarter" idx="12"/>
          </p:nvPr>
        </p:nvSpPr>
        <p:spPr/>
        <p:txBody>
          <a:bodyPr/>
          <a:lstStyle/>
          <a:p>
            <a:fld id="{5B2DE5AD-A1C1-4C18-A119-8AEF41F1D580}" type="slidenum">
              <a:rPr lang="da-DK" smtClean="0"/>
              <a:t>‹nr.›</a:t>
            </a:fld>
            <a:endParaRPr lang="da-DK"/>
          </a:p>
        </p:txBody>
      </p:sp>
    </p:spTree>
    <p:extLst>
      <p:ext uri="{BB962C8B-B14F-4D97-AF65-F5344CB8AC3E}">
        <p14:creationId xmlns:p14="http://schemas.microsoft.com/office/powerpoint/2010/main" val="4209408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eldias med kant">
    <p:spTree>
      <p:nvGrpSpPr>
        <p:cNvPr id="1" name=""/>
        <p:cNvGrpSpPr/>
        <p:nvPr/>
      </p:nvGrpSpPr>
      <p:grpSpPr>
        <a:xfrm>
          <a:off x="0" y="0"/>
          <a:ext cx="0" cy="0"/>
          <a:chOff x="0" y="0"/>
          <a:chExt cx="0" cy="0"/>
        </a:xfrm>
      </p:grpSpPr>
      <p:sp>
        <p:nvSpPr>
          <p:cNvPr id="17"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88BE96"/>
          </a:solidFill>
          <a:ln>
            <a:noFill/>
          </a:ln>
        </p:spPr>
        <p:txBody>
          <a:bodyPr vert="horz" wrap="square" lIns="91440" tIns="45720" rIns="91440" bIns="45720" numCol="1" anchor="t" anchorCtr="0" compatLnSpc="1">
            <a:prstTxWarp prst="textNoShape">
              <a:avLst/>
            </a:prstTxWarp>
          </a:bodyPr>
          <a:lstStyle/>
          <a:p>
            <a:endParaRPr lang="da-DK"/>
          </a:p>
        </p:txBody>
      </p:sp>
      <p:sp>
        <p:nvSpPr>
          <p:cNvPr id="7" name="Pladsholder til dato 6"/>
          <p:cNvSpPr>
            <a:spLocks noGrp="1"/>
          </p:cNvSpPr>
          <p:nvPr>
            <p:ph type="dt" sz="half" idx="10"/>
          </p:nvPr>
        </p:nvSpPr>
        <p:spPr/>
        <p:txBody>
          <a:bodyPr/>
          <a:lstStyle>
            <a:lvl1pPr>
              <a:defRPr>
                <a:solidFill>
                  <a:schemeClr val="tx2"/>
                </a:solidFill>
              </a:defRPr>
            </a:lvl1pPr>
          </a:lstStyle>
          <a:p>
            <a:endParaRPr lang="en-GB" dirty="0"/>
          </a:p>
        </p:txBody>
      </p:sp>
      <p:sp>
        <p:nvSpPr>
          <p:cNvPr id="8" name="Pladsholder til sidefod 7"/>
          <p:cNvSpPr>
            <a:spLocks noGrp="1"/>
          </p:cNvSpPr>
          <p:nvPr>
            <p:ph type="ftr" sz="quarter" idx="11"/>
          </p:nvPr>
        </p:nvSpPr>
        <p:spPr/>
        <p:txBody>
          <a:bodyPr/>
          <a:lstStyle>
            <a:lvl1pPr>
              <a:defRPr>
                <a:solidFill>
                  <a:schemeClr val="tx2"/>
                </a:solidFill>
              </a:defRPr>
            </a:lvl1pPr>
          </a:lstStyle>
          <a:p>
            <a:r>
              <a:rPr lang="da-DK"/>
              <a:t>Indsæt emne</a:t>
            </a:r>
            <a:endParaRPr lang="en-GB" dirty="0"/>
          </a:p>
        </p:txBody>
      </p:sp>
      <p:sp>
        <p:nvSpPr>
          <p:cNvPr id="14" name="Title 1"/>
          <p:cNvSpPr>
            <a:spLocks noGrp="1"/>
          </p:cNvSpPr>
          <p:nvPr>
            <p:ph type="ctrTitle" hasCustomPrompt="1"/>
          </p:nvPr>
        </p:nvSpPr>
        <p:spPr>
          <a:xfrm>
            <a:off x="1908174" y="2973600"/>
            <a:ext cx="9116091" cy="1411200"/>
          </a:xfrm>
        </p:spPr>
        <p:txBody>
          <a:bodyPr anchor="b"/>
          <a:lstStyle>
            <a:lvl1pPr algn="l">
              <a:lnSpc>
                <a:spcPct val="80000"/>
              </a:lnSpc>
              <a:defRPr sz="5000" b="0" cap="all" spc="-100" baseline="0">
                <a:latin typeface="Arial Black" panose="020B0A04020102020204" pitchFamily="34" charset="0"/>
              </a:defRPr>
            </a:lvl1pPr>
          </a:lstStyle>
          <a:p>
            <a:r>
              <a:rPr lang="da-DK" noProof="0" dirty="0"/>
              <a:t>Overskrift I to linjer</a:t>
            </a:r>
          </a:p>
        </p:txBody>
      </p:sp>
      <p:sp>
        <p:nvSpPr>
          <p:cNvPr id="15" name="Subtitle 2"/>
          <p:cNvSpPr>
            <a:spLocks noGrp="1"/>
          </p:cNvSpPr>
          <p:nvPr>
            <p:ph type="subTitle" idx="1" hasCustomPrompt="1"/>
          </p:nvPr>
        </p:nvSpPr>
        <p:spPr>
          <a:xfrm>
            <a:off x="1908175" y="4383656"/>
            <a:ext cx="9116090" cy="648000"/>
          </a:xfrm>
        </p:spPr>
        <p:txBody>
          <a:bodyPr/>
          <a:lstStyle>
            <a:lvl1pPr marL="0" indent="0" algn="l">
              <a:buNone/>
              <a:defRPr sz="1600" b="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noProof="0" dirty="0"/>
              <a:t>Klik, og tilføj sted og dato</a:t>
            </a:r>
          </a:p>
        </p:txBody>
      </p:sp>
      <p:sp>
        <p:nvSpPr>
          <p:cNvPr id="19" name="Pladsholder til slidenummer 18" hidden="1"/>
          <p:cNvSpPr>
            <a:spLocks noGrp="1"/>
          </p:cNvSpPr>
          <p:nvPr>
            <p:ph type="sldNum" sz="quarter" idx="12"/>
          </p:nvPr>
        </p:nvSpPr>
        <p:spPr>
          <a:xfrm>
            <a:off x="10465806" y="7115401"/>
            <a:ext cx="541920" cy="438620"/>
          </a:xfrm>
        </p:spPr>
        <p:txBody>
          <a:bodyPr/>
          <a:lstStyle>
            <a:lvl1pPr>
              <a:defRPr sz="100">
                <a:solidFill>
                  <a:schemeClr val="bg1">
                    <a:lumMod val="85000"/>
                  </a:schemeClr>
                </a:solidFill>
              </a:defRPr>
            </a:lvl1pPr>
          </a:lstStyle>
          <a:p>
            <a:fld id="{45D37B1E-C366-494F-A587-962AD9AABC83}" type="slidenum">
              <a:rPr lang="en-GB" smtClean="0"/>
              <a:pPr/>
              <a:t>‹nr.›</a:t>
            </a:fld>
            <a:endParaRPr lang="en-GB" dirty="0"/>
          </a:p>
        </p:txBody>
      </p:sp>
      <p:pic>
        <p:nvPicPr>
          <p:cNvPr id="20" name="Billed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1811" y="1972"/>
            <a:ext cx="2635896" cy="1481951"/>
          </a:xfrm>
          <a:prstGeom prst="rect">
            <a:avLst/>
          </a:prstGeom>
          <a:ln w="3175">
            <a:solidFill>
              <a:schemeClr val="accent5"/>
            </a:solidFill>
          </a:ln>
        </p:spPr>
      </p:pic>
      <p:sp>
        <p:nvSpPr>
          <p:cNvPr id="11" name="Text Box 48"/>
          <p:cNvSpPr txBox="1">
            <a:spLocks noChangeArrowheads="1"/>
          </p:cNvSpPr>
          <p:nvPr userDrawn="1"/>
        </p:nvSpPr>
        <p:spPr bwMode="auto">
          <a:xfrm>
            <a:off x="-2545976" y="1548000"/>
            <a:ext cx="2403576" cy="160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Titeldias med kant</a:t>
            </a:r>
          </a:p>
          <a:p>
            <a:pPr algn="r" eaLnBrk="1" hangingPunct="1">
              <a:spcAft>
                <a:spcPts val="300"/>
              </a:spcAft>
              <a:defRPr/>
            </a:pPr>
            <a:r>
              <a:rPr lang="da-DK" sz="1000" b="1" noProof="1">
                <a:solidFill>
                  <a:schemeClr val="tx1">
                    <a:lumMod val="75000"/>
                    <a:lumOff val="25000"/>
                  </a:schemeClr>
                </a:solidFill>
              </a:rPr>
              <a:t>Indsæt TITEL og EMNE</a:t>
            </a:r>
          </a:p>
          <a:p>
            <a:pPr algn="r" eaLnBrk="1" hangingPunct="1">
              <a:spcAft>
                <a:spcPts val="240"/>
              </a:spcAft>
              <a:defRPr/>
            </a:pPr>
            <a:r>
              <a:rPr lang="da-DK" altLang="da-DK" sz="1000" b="1" noProof="1">
                <a:solidFill>
                  <a:schemeClr val="tx1">
                    <a:lumMod val="75000"/>
                    <a:lumOff val="25000"/>
                  </a:schemeClr>
                </a:solidFill>
              </a:rPr>
              <a:t>1. </a:t>
            </a:r>
            <a:r>
              <a:rPr lang="da-DK" altLang="da-DK" sz="1000" b="0" noProof="1">
                <a:solidFill>
                  <a:schemeClr val="tx1">
                    <a:lumMod val="75000"/>
                    <a:lumOff val="25000"/>
                  </a:schemeClr>
                </a:solidFill>
              </a:rPr>
              <a:t>Klik</a:t>
            </a:r>
            <a:r>
              <a:rPr lang="da-DK" altLang="da-DK" sz="1000" b="0" baseline="0" noProof="1">
                <a:solidFill>
                  <a:schemeClr val="tx1">
                    <a:lumMod val="75000"/>
                    <a:lumOff val="25000"/>
                  </a:schemeClr>
                </a:solidFill>
              </a:rPr>
              <a:t> på</a:t>
            </a:r>
            <a:r>
              <a:rPr lang="da-DK" altLang="da-DK" sz="1000" noProof="1">
                <a:solidFill>
                  <a:schemeClr val="tx1">
                    <a:lumMod val="75000"/>
                    <a:lumOff val="25000"/>
                  </a:schemeClr>
                </a:solidFill>
              </a:rPr>
              <a:t> fanen </a:t>
            </a:r>
            <a:r>
              <a:rPr lang="da-DK" altLang="da-DK" sz="1000" b="1" noProof="1">
                <a:solidFill>
                  <a:schemeClr val="tx1">
                    <a:lumMod val="75000"/>
                    <a:lumOff val="25000"/>
                  </a:schemeClr>
                </a:solidFill>
              </a:rPr>
              <a:t>INDSÆT </a:t>
            </a:r>
            <a:r>
              <a:rPr lang="da-DK" altLang="da-DK" sz="1000" noProof="1">
                <a:solidFill>
                  <a:schemeClr val="tx1">
                    <a:lumMod val="75000"/>
                    <a:lumOff val="25000"/>
                  </a:schemeClr>
                </a:solidFill>
              </a:rPr>
              <a:t>i topmenuen </a:t>
            </a:r>
          </a:p>
          <a:p>
            <a:pPr algn="r" eaLnBrk="1" hangingPunct="1">
              <a:spcAft>
                <a:spcPts val="240"/>
              </a:spcAft>
              <a:defRPr/>
            </a:pPr>
            <a:r>
              <a:rPr lang="da-DK" altLang="da-DK" sz="1000" b="1" noProof="1">
                <a:solidFill>
                  <a:schemeClr val="tx1">
                    <a:lumMod val="75000"/>
                    <a:lumOff val="25000"/>
                  </a:schemeClr>
                </a:solidFill>
              </a:rPr>
              <a:t>2.</a:t>
            </a:r>
            <a:r>
              <a:rPr lang="da-DK" altLang="da-DK" sz="1000" noProof="1">
                <a:solidFill>
                  <a:schemeClr val="tx1">
                    <a:lumMod val="75000"/>
                    <a:lumOff val="25000"/>
                  </a:schemeClr>
                </a:solidFill>
              </a:rPr>
              <a:t> Klik på </a:t>
            </a:r>
            <a:r>
              <a:rPr lang="da-DK" altLang="da-DK" sz="1000" b="1" noProof="1">
                <a:solidFill>
                  <a:schemeClr val="tx1">
                    <a:lumMod val="75000"/>
                    <a:lumOff val="25000"/>
                  </a:schemeClr>
                </a:solidFill>
              </a:rPr>
              <a:t>Sidehoved og Sidefod</a:t>
            </a:r>
            <a:endParaRPr lang="da-DK" altLang="da-DK" sz="100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3.</a:t>
            </a:r>
            <a:r>
              <a:rPr lang="da-DK" sz="1000" noProof="1">
                <a:solidFill>
                  <a:schemeClr val="tx1">
                    <a:lumMod val="75000"/>
                    <a:lumOff val="25000"/>
                  </a:schemeClr>
                </a:solidFill>
              </a:rPr>
              <a:t> Dobbeltklik i feltet</a:t>
            </a:r>
            <a:r>
              <a:rPr lang="da-DK" sz="1000" baseline="0" noProof="1">
                <a:solidFill>
                  <a:schemeClr val="tx1">
                    <a:lumMod val="75000"/>
                    <a:lumOff val="25000"/>
                  </a:schemeClr>
                </a:solidFill>
              </a:rPr>
              <a:t> med</a:t>
            </a:r>
            <a:r>
              <a:rPr lang="da-DK" sz="1000" noProof="1">
                <a:solidFill>
                  <a:schemeClr val="tx1">
                    <a:lumMod val="75000"/>
                    <a:lumOff val="25000"/>
                  </a:schemeClr>
                </a:solidFill>
              </a:rPr>
              <a:t> </a:t>
            </a:r>
            <a:r>
              <a:rPr lang="da-DK" sz="1000" b="1" noProof="1">
                <a:solidFill>
                  <a:schemeClr val="tx1">
                    <a:lumMod val="75000"/>
                    <a:lumOff val="25000"/>
                  </a:schemeClr>
                </a:solidFill>
              </a:rPr>
              <a:t>INDSÆT TITEL </a:t>
            </a:r>
            <a:r>
              <a:rPr lang="da-DK" sz="1000" b="0" noProof="1">
                <a:solidFill>
                  <a:schemeClr val="tx1">
                    <a:lumMod val="75000"/>
                    <a:lumOff val="25000"/>
                  </a:schemeClr>
                </a:solidFill>
              </a:rPr>
              <a:t>og indsæt din </a:t>
            </a:r>
            <a:r>
              <a:rPr lang="da-DK" sz="1000" noProof="1">
                <a:solidFill>
                  <a:schemeClr val="tx1">
                    <a:lumMod val="75000"/>
                    <a:lumOff val="25000"/>
                  </a:schemeClr>
                </a:solidFill>
              </a:rPr>
              <a:t>TITEL-tekst</a:t>
            </a:r>
            <a:endParaRPr lang="da-DK" sz="1000" b="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4. </a:t>
            </a:r>
            <a:r>
              <a:rPr lang="da-DK" sz="1000" b="0" noProof="1">
                <a:solidFill>
                  <a:schemeClr val="tx1">
                    <a:lumMod val="75000"/>
                    <a:lumOff val="25000"/>
                  </a:schemeClr>
                </a:solidFill>
              </a:rPr>
              <a:t>Dobbeltklik i feltet med </a:t>
            </a:r>
            <a:r>
              <a:rPr lang="da-DK" sz="1000" b="1" baseline="0" noProof="1">
                <a:solidFill>
                  <a:schemeClr val="tx1">
                    <a:lumMod val="75000"/>
                    <a:lumOff val="25000"/>
                  </a:schemeClr>
                </a:solidFill>
              </a:rPr>
              <a:t>INDSÆT EMNE</a:t>
            </a:r>
            <a:r>
              <a:rPr lang="da-DK" sz="1000" baseline="0" noProof="1">
                <a:solidFill>
                  <a:schemeClr val="tx1">
                    <a:lumMod val="75000"/>
                    <a:lumOff val="25000"/>
                  </a:schemeClr>
                </a:solidFill>
              </a:rPr>
              <a:t> og indsæt din EMNE-tekst</a:t>
            </a:r>
            <a:endParaRPr lang="da-DK" sz="1000" b="1"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5. </a:t>
            </a:r>
            <a:r>
              <a:rPr lang="da-DK" sz="1000" noProof="1">
                <a:solidFill>
                  <a:schemeClr val="tx1">
                    <a:lumMod val="75000"/>
                    <a:lumOff val="25000"/>
                  </a:schemeClr>
                </a:solidFill>
              </a:rPr>
              <a:t>Vælg </a:t>
            </a:r>
            <a:r>
              <a:rPr lang="da-DK" sz="1000" b="1" noProof="1">
                <a:solidFill>
                  <a:schemeClr val="tx1">
                    <a:lumMod val="75000"/>
                    <a:lumOff val="25000"/>
                  </a:schemeClr>
                </a:solidFill>
              </a:rPr>
              <a:t>Anvend på alle</a:t>
            </a:r>
          </a:p>
        </p:txBody>
      </p:sp>
      <p:sp>
        <p:nvSpPr>
          <p:cNvPr id="13"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12"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000" y="6048293"/>
            <a:ext cx="689233" cy="417014"/>
          </a:xfrm>
          <a:prstGeom prst="rect">
            <a:avLst/>
          </a:prstGeom>
        </p:spPr>
      </p:pic>
    </p:spTree>
    <p:extLst>
      <p:ext uri="{BB962C8B-B14F-4D97-AF65-F5344CB8AC3E}">
        <p14:creationId xmlns:p14="http://schemas.microsoft.com/office/powerpoint/2010/main" val="2448358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pic>
        <p:nvPicPr>
          <p:cNvPr id="16" name="Billed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2" y="0"/>
            <a:ext cx="2642921" cy="1485900"/>
          </a:xfrm>
          <a:prstGeom prst="rect">
            <a:avLst/>
          </a:prstGeom>
          <a:ln w="3175">
            <a:solidFill>
              <a:schemeClr val="accent5"/>
            </a:solidFill>
          </a:ln>
        </p:spPr>
      </p:pic>
      <p:sp>
        <p:nvSpPr>
          <p:cNvPr id="7" name="Pladsholder til dato 6"/>
          <p:cNvSpPr>
            <a:spLocks noGrp="1"/>
          </p:cNvSpPr>
          <p:nvPr>
            <p:ph type="dt" sz="half" idx="10"/>
          </p:nvPr>
        </p:nvSpPr>
        <p:spPr/>
        <p:txBody>
          <a:bodyPr/>
          <a:lstStyle>
            <a:lvl1pPr>
              <a:defRPr/>
            </a:lvl1pPr>
          </a:lstStyle>
          <a:p>
            <a:endParaRPr lang="en-GB" dirty="0"/>
          </a:p>
        </p:txBody>
      </p:sp>
      <p:sp>
        <p:nvSpPr>
          <p:cNvPr id="12" name="Pladsholder til sidefod 11"/>
          <p:cNvSpPr>
            <a:spLocks noGrp="1"/>
          </p:cNvSpPr>
          <p:nvPr>
            <p:ph type="ftr" sz="quarter" idx="11"/>
          </p:nvPr>
        </p:nvSpPr>
        <p:spPr/>
        <p:txBody>
          <a:bodyPr/>
          <a:lstStyle>
            <a:lvl1pPr>
              <a:defRPr sz="1000"/>
            </a:lvl1pPr>
          </a:lstStyle>
          <a:p>
            <a:r>
              <a:rPr lang="en-GB"/>
              <a:t>Indsæt emne</a:t>
            </a:r>
            <a:endParaRPr lang="en-GB" dirty="0"/>
          </a:p>
        </p:txBody>
      </p:sp>
      <p:sp>
        <p:nvSpPr>
          <p:cNvPr id="8" name="Title 1"/>
          <p:cNvSpPr>
            <a:spLocks noGrp="1"/>
          </p:cNvSpPr>
          <p:nvPr>
            <p:ph type="ctrTitle" hasCustomPrompt="1"/>
          </p:nvPr>
        </p:nvSpPr>
        <p:spPr>
          <a:xfrm>
            <a:off x="1908174" y="2973600"/>
            <a:ext cx="9123364" cy="1411200"/>
          </a:xfrm>
        </p:spPr>
        <p:txBody>
          <a:bodyPr anchor="b"/>
          <a:lstStyle>
            <a:lvl1pPr algn="l">
              <a:lnSpc>
                <a:spcPct val="80000"/>
              </a:lnSpc>
              <a:defRPr sz="5000" b="1" cap="all" spc="-100" baseline="0">
                <a:latin typeface="+mj-lt"/>
              </a:defRPr>
            </a:lvl1pPr>
          </a:lstStyle>
          <a:p>
            <a:r>
              <a:rPr lang="da-DK" noProof="0" dirty="0"/>
              <a:t>Overskrift I to linjer</a:t>
            </a:r>
          </a:p>
        </p:txBody>
      </p:sp>
      <p:sp>
        <p:nvSpPr>
          <p:cNvPr id="3" name="Subtitle 2"/>
          <p:cNvSpPr>
            <a:spLocks noGrp="1"/>
          </p:cNvSpPr>
          <p:nvPr>
            <p:ph type="subTitle" idx="1" hasCustomPrompt="1"/>
          </p:nvPr>
        </p:nvSpPr>
        <p:spPr>
          <a:xfrm>
            <a:off x="1908174" y="4383656"/>
            <a:ext cx="9123363" cy="648000"/>
          </a:xfrm>
        </p:spPr>
        <p:txBody>
          <a:bodyPr/>
          <a:lstStyle>
            <a:lvl1pPr marL="0" indent="0" algn="l">
              <a:buNone/>
              <a:defRPr sz="1600" b="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noProof="0" dirty="0"/>
              <a:t>Klik, og tilføj sted og dato</a:t>
            </a:r>
          </a:p>
        </p:txBody>
      </p:sp>
      <p:sp>
        <p:nvSpPr>
          <p:cNvPr id="13" name="Pladsholder til slidenummer 12" hidden="1"/>
          <p:cNvSpPr>
            <a:spLocks noGrp="1"/>
          </p:cNvSpPr>
          <p:nvPr>
            <p:ph type="sldNum" sz="quarter" idx="12"/>
          </p:nvPr>
        </p:nvSpPr>
        <p:spPr>
          <a:xfrm>
            <a:off x="10465806" y="7139090"/>
            <a:ext cx="541920" cy="438620"/>
          </a:xfrm>
        </p:spPr>
        <p:txBody>
          <a:bodyPr/>
          <a:lstStyle>
            <a:lvl1pPr>
              <a:defRPr sz="100"/>
            </a:lvl1pPr>
          </a:lstStyle>
          <a:p>
            <a:fld id="{45D37B1E-C366-494F-A587-962AD9AABC83}" type="slidenum">
              <a:rPr lang="en-GB" smtClean="0"/>
              <a:pPr/>
              <a:t>‹nr.›</a:t>
            </a:fld>
            <a:endParaRPr lang="en-GB" dirty="0"/>
          </a:p>
        </p:txBody>
      </p:sp>
      <p:sp>
        <p:nvSpPr>
          <p:cNvPr id="10" name="Text Box 48"/>
          <p:cNvSpPr txBox="1">
            <a:spLocks noChangeArrowheads="1"/>
          </p:cNvSpPr>
          <p:nvPr userDrawn="1"/>
        </p:nvSpPr>
        <p:spPr bwMode="auto">
          <a:xfrm>
            <a:off x="-2545976" y="1548000"/>
            <a:ext cx="2403576" cy="160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prstClr val="black">
                    <a:lumMod val="75000"/>
                    <a:lumOff val="25000"/>
                  </a:prstClr>
                </a:solidFill>
              </a:rPr>
              <a:t>Titeldias</a:t>
            </a:r>
          </a:p>
          <a:p>
            <a:pPr algn="r" eaLnBrk="1" hangingPunct="1">
              <a:spcAft>
                <a:spcPts val="300"/>
              </a:spcAft>
              <a:defRPr/>
            </a:pPr>
            <a:r>
              <a:rPr lang="da-DK" sz="1000" b="1" noProof="1">
                <a:solidFill>
                  <a:prstClr val="black">
                    <a:lumMod val="75000"/>
                    <a:lumOff val="25000"/>
                  </a:prstClr>
                </a:solidFill>
              </a:rPr>
              <a:t>Indsæt TITEL og EMNE</a:t>
            </a:r>
          </a:p>
          <a:p>
            <a:pPr algn="r" eaLnBrk="1" hangingPunct="1">
              <a:spcAft>
                <a:spcPts val="240"/>
              </a:spcAft>
              <a:defRPr/>
            </a:pPr>
            <a:r>
              <a:rPr lang="da-DK" altLang="da-DK" sz="1000" b="1" noProof="1">
                <a:solidFill>
                  <a:prstClr val="black">
                    <a:lumMod val="75000"/>
                    <a:lumOff val="25000"/>
                  </a:prstClr>
                </a:solidFill>
              </a:rPr>
              <a:t>1. </a:t>
            </a:r>
            <a:r>
              <a:rPr lang="da-DK" altLang="da-DK" sz="1000" noProof="1">
                <a:solidFill>
                  <a:prstClr val="black">
                    <a:lumMod val="75000"/>
                    <a:lumOff val="25000"/>
                  </a:prstClr>
                </a:solidFill>
              </a:rPr>
              <a:t>Klik på fanen </a:t>
            </a:r>
            <a:r>
              <a:rPr lang="da-DK" altLang="da-DK" sz="1000" b="1" noProof="1">
                <a:solidFill>
                  <a:prstClr val="black">
                    <a:lumMod val="75000"/>
                    <a:lumOff val="25000"/>
                  </a:prstClr>
                </a:solidFill>
              </a:rPr>
              <a:t>INDSÆT </a:t>
            </a:r>
            <a:r>
              <a:rPr lang="da-DK" altLang="da-DK" sz="1000" noProof="1">
                <a:solidFill>
                  <a:prstClr val="black">
                    <a:lumMod val="75000"/>
                    <a:lumOff val="25000"/>
                  </a:prstClr>
                </a:solidFill>
              </a:rPr>
              <a:t>i topmenuen </a:t>
            </a:r>
          </a:p>
          <a:p>
            <a:pPr algn="r" eaLnBrk="1" hangingPunct="1">
              <a:spcAft>
                <a:spcPts val="240"/>
              </a:spcAft>
              <a:defRPr/>
            </a:pPr>
            <a:r>
              <a:rPr lang="da-DK" altLang="da-DK" sz="1000" b="1" noProof="1">
                <a:solidFill>
                  <a:prstClr val="black">
                    <a:lumMod val="75000"/>
                    <a:lumOff val="25000"/>
                  </a:prstClr>
                </a:solidFill>
              </a:rPr>
              <a:t>2.</a:t>
            </a:r>
            <a:r>
              <a:rPr lang="da-DK" altLang="da-DK" sz="1000" noProof="1">
                <a:solidFill>
                  <a:prstClr val="black">
                    <a:lumMod val="75000"/>
                    <a:lumOff val="25000"/>
                  </a:prstClr>
                </a:solidFill>
              </a:rPr>
              <a:t> Klik på </a:t>
            </a:r>
            <a:r>
              <a:rPr lang="da-DK" altLang="da-DK" sz="1000" b="1" noProof="1">
                <a:solidFill>
                  <a:prstClr val="black">
                    <a:lumMod val="75000"/>
                    <a:lumOff val="25000"/>
                  </a:prstClr>
                </a:solidFill>
              </a:rPr>
              <a:t>Sidehoved og Sidefod</a:t>
            </a:r>
            <a:endParaRPr lang="da-DK" altLang="da-DK" sz="1000" noProof="1">
              <a:solidFill>
                <a:prstClr val="black">
                  <a:lumMod val="75000"/>
                  <a:lumOff val="25000"/>
                </a:prstClr>
              </a:solidFill>
            </a:endParaRPr>
          </a:p>
          <a:p>
            <a:pPr algn="r" eaLnBrk="1" hangingPunct="1">
              <a:spcAft>
                <a:spcPts val="240"/>
              </a:spcAft>
              <a:defRPr/>
            </a:pPr>
            <a:r>
              <a:rPr lang="da-DK" sz="1000" b="1" noProof="1">
                <a:solidFill>
                  <a:prstClr val="black">
                    <a:lumMod val="75000"/>
                    <a:lumOff val="25000"/>
                  </a:prstClr>
                </a:solidFill>
              </a:rPr>
              <a:t>3.</a:t>
            </a:r>
            <a:r>
              <a:rPr lang="da-DK" sz="1000" noProof="1">
                <a:solidFill>
                  <a:prstClr val="black">
                    <a:lumMod val="75000"/>
                    <a:lumOff val="25000"/>
                  </a:prstClr>
                </a:solidFill>
              </a:rPr>
              <a:t> Dobbeltklik i feltet med </a:t>
            </a:r>
            <a:r>
              <a:rPr lang="da-DK" sz="1000" b="1" noProof="1">
                <a:solidFill>
                  <a:prstClr val="black">
                    <a:lumMod val="75000"/>
                    <a:lumOff val="25000"/>
                  </a:prstClr>
                </a:solidFill>
              </a:rPr>
              <a:t>INDSÆT TITEL </a:t>
            </a:r>
            <a:r>
              <a:rPr lang="da-DK" sz="1000" noProof="1">
                <a:solidFill>
                  <a:prstClr val="black">
                    <a:lumMod val="75000"/>
                    <a:lumOff val="25000"/>
                  </a:prstClr>
                </a:solidFill>
              </a:rPr>
              <a:t>og indsæt din TITEL-tekst</a:t>
            </a:r>
          </a:p>
          <a:p>
            <a:pPr algn="r" eaLnBrk="1" hangingPunct="1">
              <a:spcAft>
                <a:spcPts val="240"/>
              </a:spcAft>
              <a:defRPr/>
            </a:pPr>
            <a:r>
              <a:rPr lang="da-DK" sz="1000" b="1" noProof="1">
                <a:solidFill>
                  <a:prstClr val="black">
                    <a:lumMod val="75000"/>
                    <a:lumOff val="25000"/>
                  </a:prstClr>
                </a:solidFill>
              </a:rPr>
              <a:t>4. </a:t>
            </a:r>
            <a:r>
              <a:rPr lang="da-DK" sz="1000" noProof="1">
                <a:solidFill>
                  <a:prstClr val="black">
                    <a:lumMod val="75000"/>
                    <a:lumOff val="25000"/>
                  </a:prstClr>
                </a:solidFill>
              </a:rPr>
              <a:t>Dobbeltklik i feltet med </a:t>
            </a:r>
            <a:r>
              <a:rPr lang="da-DK" sz="1000" b="1" noProof="1">
                <a:solidFill>
                  <a:prstClr val="black">
                    <a:lumMod val="75000"/>
                    <a:lumOff val="25000"/>
                  </a:prstClr>
                </a:solidFill>
              </a:rPr>
              <a:t>INDSÆT EMNE</a:t>
            </a:r>
            <a:r>
              <a:rPr lang="da-DK" sz="1000" noProof="1">
                <a:solidFill>
                  <a:prstClr val="black">
                    <a:lumMod val="75000"/>
                    <a:lumOff val="25000"/>
                  </a:prstClr>
                </a:solidFill>
              </a:rPr>
              <a:t> og indsæt din EMNE-tekst</a:t>
            </a:r>
            <a:endParaRPr lang="da-DK" sz="1000" b="1" noProof="1">
              <a:solidFill>
                <a:prstClr val="black">
                  <a:lumMod val="75000"/>
                  <a:lumOff val="25000"/>
                </a:prstClr>
              </a:solidFill>
            </a:endParaRPr>
          </a:p>
          <a:p>
            <a:pPr algn="r" eaLnBrk="1" hangingPunct="1">
              <a:spcAft>
                <a:spcPts val="240"/>
              </a:spcAft>
              <a:defRPr/>
            </a:pPr>
            <a:r>
              <a:rPr lang="da-DK" sz="1000" b="1" noProof="1">
                <a:solidFill>
                  <a:prstClr val="black">
                    <a:lumMod val="75000"/>
                    <a:lumOff val="25000"/>
                  </a:prstClr>
                </a:solidFill>
              </a:rPr>
              <a:t>5. </a:t>
            </a:r>
            <a:r>
              <a:rPr lang="da-DK" sz="1000" noProof="1">
                <a:solidFill>
                  <a:prstClr val="black">
                    <a:lumMod val="75000"/>
                    <a:lumOff val="25000"/>
                  </a:prstClr>
                </a:solidFill>
              </a:rPr>
              <a:t>Vælg </a:t>
            </a:r>
            <a:r>
              <a:rPr lang="da-DK" sz="1000" b="1" noProof="1">
                <a:solidFill>
                  <a:prstClr val="black">
                    <a:lumMod val="75000"/>
                    <a:lumOff val="25000"/>
                  </a:prstClr>
                </a:solidFill>
              </a:rPr>
              <a:t>Anvend på alle</a:t>
            </a:r>
          </a:p>
        </p:txBody>
      </p:sp>
      <p:sp>
        <p:nvSpPr>
          <p:cNvPr id="17"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1. </a:t>
            </a:r>
            <a:r>
              <a:rPr lang="en-GB" sz="1000" noProof="1">
                <a:solidFill>
                  <a:prstClr val="black">
                    <a:lumMod val="75000"/>
                    <a:lumOff val="25000"/>
                  </a:prstClr>
                </a:solidFill>
                <a:latin typeface="Arial" panose="020B0604020202020204" pitchFamily="34" charset="0"/>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2. </a:t>
            </a:r>
            <a:r>
              <a:rPr lang="en-GB" sz="1000" noProof="1">
                <a:solidFill>
                  <a:prstClr val="black">
                    <a:lumMod val="75000"/>
                    <a:lumOff val="25000"/>
                  </a:prstClr>
                </a:solidFill>
                <a:latin typeface="Arial" panose="020B0604020202020204" pitchFamily="34" charset="0"/>
                <a:cs typeface="Arial" panose="020B0604020202020204" pitchFamily="34" charset="0"/>
              </a:rPr>
              <a:t>Vælg et passende layout </a:t>
            </a:r>
            <a:br>
              <a:rPr lang="en-GB" sz="1000" noProof="1">
                <a:solidFill>
                  <a:prstClr val="black">
                    <a:lumMod val="75000"/>
                    <a:lumOff val="25000"/>
                  </a:prstClr>
                </a:solidFill>
                <a:latin typeface="Arial" panose="020B0604020202020204" pitchFamily="34" charset="0"/>
                <a:cs typeface="Arial" panose="020B0604020202020204" pitchFamily="34" charset="0"/>
              </a:rPr>
            </a:br>
            <a:r>
              <a:rPr lang="en-GB" sz="1000" noProof="1">
                <a:solidFill>
                  <a:prstClr val="black">
                    <a:lumMod val="75000"/>
                    <a:lumOff val="25000"/>
                  </a:prstClr>
                </a:solidFill>
                <a:latin typeface="Arial" panose="020B0604020202020204" pitchFamily="34" charset="0"/>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latin typeface="Arial" panose="020B0604020202020204" pitchFamily="34" charset="0"/>
                <a:cs typeface="Arial" panose="020B0604020202020204" pitchFamily="34" charset="0"/>
              </a:rPr>
              <a:t>Alternativt kan du vælge layout direkte under knappen </a:t>
            </a:r>
            <a:r>
              <a:rPr lang="en-GB" sz="1000" b="1" i="1" noProof="1">
                <a:solidFill>
                  <a:prstClr val="black">
                    <a:lumMod val="75000"/>
                    <a:lumOff val="25000"/>
                  </a:prstClr>
                </a:solidFill>
                <a:latin typeface="Arial" panose="020B0604020202020204" pitchFamily="34" charset="0"/>
                <a:cs typeface="Arial" panose="020B0604020202020204" pitchFamily="34" charset="0"/>
              </a:rPr>
              <a:t>Nyt slide</a:t>
            </a:r>
            <a:r>
              <a:rPr lang="en-GB" sz="1000" i="1" noProof="1">
                <a:solidFill>
                  <a:prstClr val="black">
                    <a:lumMod val="75000"/>
                    <a:lumOff val="25000"/>
                  </a:prst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3754673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dias med kant">
    <p:spTree>
      <p:nvGrpSpPr>
        <p:cNvPr id="1" name=""/>
        <p:cNvGrpSpPr/>
        <p:nvPr/>
      </p:nvGrpSpPr>
      <p:grpSpPr>
        <a:xfrm>
          <a:off x="0" y="0"/>
          <a:ext cx="0" cy="0"/>
          <a:chOff x="0" y="0"/>
          <a:chExt cx="0" cy="0"/>
        </a:xfrm>
      </p:grpSpPr>
      <p:sp>
        <p:nvSpPr>
          <p:cNvPr id="17"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16AA3"/>
          </a:solidFill>
          <a:ln>
            <a:noFill/>
          </a:ln>
        </p:spPr>
        <p:txBody>
          <a:bodyPr vert="horz" wrap="square" lIns="91440" tIns="45720" rIns="91440" bIns="45720" numCol="1" anchor="t" anchorCtr="0" compatLnSpc="1">
            <a:prstTxWarp prst="textNoShape">
              <a:avLst/>
            </a:prstTxWarp>
          </a:bodyPr>
          <a:lstStyle/>
          <a:p>
            <a:endParaRPr lang="da-DK">
              <a:solidFill>
                <a:prstClr val="black"/>
              </a:solidFill>
            </a:endParaRPr>
          </a:p>
        </p:txBody>
      </p:sp>
      <p:sp>
        <p:nvSpPr>
          <p:cNvPr id="7" name="Pladsholder til dato 6"/>
          <p:cNvSpPr>
            <a:spLocks noGrp="1"/>
          </p:cNvSpPr>
          <p:nvPr>
            <p:ph type="dt" sz="half" idx="10"/>
          </p:nvPr>
        </p:nvSpPr>
        <p:spPr/>
        <p:txBody>
          <a:bodyPr/>
          <a:lstStyle>
            <a:lvl1pPr>
              <a:defRPr>
                <a:solidFill>
                  <a:schemeClr val="bg1"/>
                </a:solidFill>
              </a:defRPr>
            </a:lvl1pPr>
          </a:lstStyle>
          <a:p>
            <a:endParaRPr lang="en-GB" dirty="0">
              <a:solidFill>
                <a:prstClr val="white"/>
              </a:solidFill>
            </a:endParaRPr>
          </a:p>
        </p:txBody>
      </p:sp>
      <p:sp>
        <p:nvSpPr>
          <p:cNvPr id="8" name="Pladsholder til sidefod 7"/>
          <p:cNvSpPr>
            <a:spLocks noGrp="1"/>
          </p:cNvSpPr>
          <p:nvPr>
            <p:ph type="ftr" sz="quarter" idx="11"/>
          </p:nvPr>
        </p:nvSpPr>
        <p:spPr/>
        <p:txBody>
          <a:bodyPr/>
          <a:lstStyle>
            <a:lvl1pPr>
              <a:defRPr>
                <a:solidFill>
                  <a:schemeClr val="bg1"/>
                </a:solidFill>
              </a:defRPr>
            </a:lvl1pPr>
          </a:lstStyle>
          <a:p>
            <a:r>
              <a:rPr lang="en-GB">
                <a:solidFill>
                  <a:prstClr val="white"/>
                </a:solidFill>
              </a:rPr>
              <a:t>Indsæt emne</a:t>
            </a:r>
            <a:endParaRPr lang="en-GB" dirty="0">
              <a:solidFill>
                <a:prstClr val="white"/>
              </a:solidFill>
            </a:endParaRPr>
          </a:p>
        </p:txBody>
      </p:sp>
      <p:sp>
        <p:nvSpPr>
          <p:cNvPr id="14" name="Title 1"/>
          <p:cNvSpPr>
            <a:spLocks noGrp="1"/>
          </p:cNvSpPr>
          <p:nvPr>
            <p:ph type="ctrTitle" hasCustomPrompt="1"/>
          </p:nvPr>
        </p:nvSpPr>
        <p:spPr>
          <a:xfrm>
            <a:off x="1908174" y="2973600"/>
            <a:ext cx="9116091" cy="1411200"/>
          </a:xfrm>
        </p:spPr>
        <p:txBody>
          <a:bodyPr anchor="b"/>
          <a:lstStyle>
            <a:lvl1pPr algn="l">
              <a:lnSpc>
                <a:spcPct val="80000"/>
              </a:lnSpc>
              <a:defRPr sz="5000" b="1" cap="all" spc="-100" baseline="0">
                <a:solidFill>
                  <a:srgbClr val="003B7A"/>
                </a:solidFill>
                <a:latin typeface="+mj-lt"/>
              </a:defRPr>
            </a:lvl1pPr>
          </a:lstStyle>
          <a:p>
            <a:r>
              <a:rPr lang="da-DK" noProof="0" dirty="0"/>
              <a:t>Overskrift I to linjer</a:t>
            </a:r>
          </a:p>
        </p:txBody>
      </p:sp>
      <p:sp>
        <p:nvSpPr>
          <p:cNvPr id="15" name="Subtitle 2"/>
          <p:cNvSpPr>
            <a:spLocks noGrp="1"/>
          </p:cNvSpPr>
          <p:nvPr>
            <p:ph type="subTitle" idx="1" hasCustomPrompt="1"/>
          </p:nvPr>
        </p:nvSpPr>
        <p:spPr>
          <a:xfrm>
            <a:off x="1908175" y="4383656"/>
            <a:ext cx="9116090" cy="648000"/>
          </a:xfrm>
        </p:spPr>
        <p:txBody>
          <a:bodyPr/>
          <a:lstStyle>
            <a:lvl1pPr marL="0" indent="0" algn="l">
              <a:buNone/>
              <a:defRPr sz="1600" b="0" baseline="0">
                <a:solidFill>
                  <a:srgbClr val="003B7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noProof="0" dirty="0"/>
              <a:t>Klik, og tilføj sted og dato</a:t>
            </a:r>
          </a:p>
        </p:txBody>
      </p:sp>
      <p:sp>
        <p:nvSpPr>
          <p:cNvPr id="19" name="Pladsholder til slidenummer 18" hidden="1"/>
          <p:cNvSpPr>
            <a:spLocks noGrp="1"/>
          </p:cNvSpPr>
          <p:nvPr>
            <p:ph type="sldNum" sz="quarter" idx="12"/>
          </p:nvPr>
        </p:nvSpPr>
        <p:spPr>
          <a:xfrm>
            <a:off x="10465806" y="7115401"/>
            <a:ext cx="541920" cy="438620"/>
          </a:xfrm>
        </p:spPr>
        <p:txBody>
          <a:bodyPr/>
          <a:lstStyle>
            <a:lvl1pPr>
              <a:defRPr sz="100">
                <a:solidFill>
                  <a:schemeClr val="bg1">
                    <a:lumMod val="85000"/>
                  </a:schemeClr>
                </a:solidFill>
              </a:defRPr>
            </a:lvl1pPr>
          </a:lstStyle>
          <a:p>
            <a:fld id="{45D37B1E-C366-494F-A587-962AD9AABC83}" type="slidenum">
              <a:rPr lang="en-GB" smtClean="0">
                <a:solidFill>
                  <a:prstClr val="white">
                    <a:lumMod val="85000"/>
                  </a:prstClr>
                </a:solidFill>
              </a:rPr>
              <a:pPr/>
              <a:t>‹nr.›</a:t>
            </a:fld>
            <a:endParaRPr lang="en-GB" dirty="0">
              <a:solidFill>
                <a:prstClr val="white">
                  <a:lumMod val="85000"/>
                </a:prstClr>
              </a:solidFill>
            </a:endParaRPr>
          </a:p>
        </p:txBody>
      </p:sp>
      <p:sp>
        <p:nvSpPr>
          <p:cNvPr id="11" name="Text Box 48"/>
          <p:cNvSpPr txBox="1">
            <a:spLocks noChangeArrowheads="1"/>
          </p:cNvSpPr>
          <p:nvPr userDrawn="1"/>
        </p:nvSpPr>
        <p:spPr bwMode="auto">
          <a:xfrm>
            <a:off x="-2545976" y="1548000"/>
            <a:ext cx="2403576" cy="160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prstClr val="black">
                    <a:lumMod val="75000"/>
                    <a:lumOff val="25000"/>
                  </a:prstClr>
                </a:solidFill>
              </a:rPr>
              <a:t>Titeldias med kant</a:t>
            </a:r>
          </a:p>
          <a:p>
            <a:pPr algn="r" eaLnBrk="1" hangingPunct="1">
              <a:spcAft>
                <a:spcPts val="300"/>
              </a:spcAft>
              <a:defRPr/>
            </a:pPr>
            <a:r>
              <a:rPr lang="da-DK" sz="1000" b="1" noProof="1">
                <a:solidFill>
                  <a:prstClr val="black">
                    <a:lumMod val="75000"/>
                    <a:lumOff val="25000"/>
                  </a:prstClr>
                </a:solidFill>
              </a:rPr>
              <a:t>Indsæt TITEL og EMNE</a:t>
            </a:r>
          </a:p>
          <a:p>
            <a:pPr algn="r" eaLnBrk="1" hangingPunct="1">
              <a:spcAft>
                <a:spcPts val="240"/>
              </a:spcAft>
              <a:defRPr/>
            </a:pPr>
            <a:r>
              <a:rPr lang="da-DK" altLang="da-DK" sz="1000" b="1" noProof="1">
                <a:solidFill>
                  <a:prstClr val="black">
                    <a:lumMod val="75000"/>
                    <a:lumOff val="25000"/>
                  </a:prstClr>
                </a:solidFill>
              </a:rPr>
              <a:t>1. </a:t>
            </a:r>
            <a:r>
              <a:rPr lang="da-DK" altLang="da-DK" sz="1000" noProof="1">
                <a:solidFill>
                  <a:prstClr val="black">
                    <a:lumMod val="75000"/>
                    <a:lumOff val="25000"/>
                  </a:prstClr>
                </a:solidFill>
              </a:rPr>
              <a:t>Klik på fanen </a:t>
            </a:r>
            <a:r>
              <a:rPr lang="da-DK" altLang="da-DK" sz="1000" b="1" noProof="1">
                <a:solidFill>
                  <a:prstClr val="black">
                    <a:lumMod val="75000"/>
                    <a:lumOff val="25000"/>
                  </a:prstClr>
                </a:solidFill>
              </a:rPr>
              <a:t>INDSÆT </a:t>
            </a:r>
            <a:r>
              <a:rPr lang="da-DK" altLang="da-DK" sz="1000" noProof="1">
                <a:solidFill>
                  <a:prstClr val="black">
                    <a:lumMod val="75000"/>
                    <a:lumOff val="25000"/>
                  </a:prstClr>
                </a:solidFill>
              </a:rPr>
              <a:t>i topmenuen </a:t>
            </a:r>
          </a:p>
          <a:p>
            <a:pPr algn="r" eaLnBrk="1" hangingPunct="1">
              <a:spcAft>
                <a:spcPts val="240"/>
              </a:spcAft>
              <a:defRPr/>
            </a:pPr>
            <a:r>
              <a:rPr lang="da-DK" altLang="da-DK" sz="1000" b="1" noProof="1">
                <a:solidFill>
                  <a:prstClr val="black">
                    <a:lumMod val="75000"/>
                    <a:lumOff val="25000"/>
                  </a:prstClr>
                </a:solidFill>
              </a:rPr>
              <a:t>2.</a:t>
            </a:r>
            <a:r>
              <a:rPr lang="da-DK" altLang="da-DK" sz="1000" noProof="1">
                <a:solidFill>
                  <a:prstClr val="black">
                    <a:lumMod val="75000"/>
                    <a:lumOff val="25000"/>
                  </a:prstClr>
                </a:solidFill>
              </a:rPr>
              <a:t> Klik på </a:t>
            </a:r>
            <a:r>
              <a:rPr lang="da-DK" altLang="da-DK" sz="1000" b="1" noProof="1">
                <a:solidFill>
                  <a:prstClr val="black">
                    <a:lumMod val="75000"/>
                    <a:lumOff val="25000"/>
                  </a:prstClr>
                </a:solidFill>
              </a:rPr>
              <a:t>Sidehoved og Sidefod</a:t>
            </a:r>
            <a:endParaRPr lang="da-DK" altLang="da-DK" sz="1000" noProof="1">
              <a:solidFill>
                <a:prstClr val="black">
                  <a:lumMod val="75000"/>
                  <a:lumOff val="25000"/>
                </a:prstClr>
              </a:solidFill>
            </a:endParaRPr>
          </a:p>
          <a:p>
            <a:pPr algn="r" eaLnBrk="1" hangingPunct="1">
              <a:spcAft>
                <a:spcPts val="240"/>
              </a:spcAft>
              <a:defRPr/>
            </a:pPr>
            <a:r>
              <a:rPr lang="da-DK" sz="1000" b="1" noProof="1">
                <a:solidFill>
                  <a:prstClr val="black">
                    <a:lumMod val="75000"/>
                    <a:lumOff val="25000"/>
                  </a:prstClr>
                </a:solidFill>
              </a:rPr>
              <a:t>3.</a:t>
            </a:r>
            <a:r>
              <a:rPr lang="da-DK" sz="1000" noProof="1">
                <a:solidFill>
                  <a:prstClr val="black">
                    <a:lumMod val="75000"/>
                    <a:lumOff val="25000"/>
                  </a:prstClr>
                </a:solidFill>
              </a:rPr>
              <a:t> Dobbeltklik i feltet med </a:t>
            </a:r>
            <a:r>
              <a:rPr lang="da-DK" sz="1000" b="1" noProof="1">
                <a:solidFill>
                  <a:prstClr val="black">
                    <a:lumMod val="75000"/>
                    <a:lumOff val="25000"/>
                  </a:prstClr>
                </a:solidFill>
              </a:rPr>
              <a:t>INDSÆT TITEL </a:t>
            </a:r>
            <a:r>
              <a:rPr lang="da-DK" sz="1000" noProof="1">
                <a:solidFill>
                  <a:prstClr val="black">
                    <a:lumMod val="75000"/>
                    <a:lumOff val="25000"/>
                  </a:prstClr>
                </a:solidFill>
              </a:rPr>
              <a:t>og indsæt din TITEL-tekst</a:t>
            </a:r>
          </a:p>
          <a:p>
            <a:pPr algn="r" eaLnBrk="1" hangingPunct="1">
              <a:spcAft>
                <a:spcPts val="240"/>
              </a:spcAft>
              <a:defRPr/>
            </a:pPr>
            <a:r>
              <a:rPr lang="da-DK" sz="1000" b="1" noProof="1">
                <a:solidFill>
                  <a:prstClr val="black">
                    <a:lumMod val="75000"/>
                    <a:lumOff val="25000"/>
                  </a:prstClr>
                </a:solidFill>
              </a:rPr>
              <a:t>4. </a:t>
            </a:r>
            <a:r>
              <a:rPr lang="da-DK" sz="1000" noProof="1">
                <a:solidFill>
                  <a:prstClr val="black">
                    <a:lumMod val="75000"/>
                    <a:lumOff val="25000"/>
                  </a:prstClr>
                </a:solidFill>
              </a:rPr>
              <a:t>Dobbeltklik i feltet med </a:t>
            </a:r>
            <a:r>
              <a:rPr lang="da-DK" sz="1000" b="1" noProof="1">
                <a:solidFill>
                  <a:prstClr val="black">
                    <a:lumMod val="75000"/>
                    <a:lumOff val="25000"/>
                  </a:prstClr>
                </a:solidFill>
              </a:rPr>
              <a:t>INDSÆT EMNE</a:t>
            </a:r>
            <a:r>
              <a:rPr lang="da-DK" sz="1000" noProof="1">
                <a:solidFill>
                  <a:prstClr val="black">
                    <a:lumMod val="75000"/>
                    <a:lumOff val="25000"/>
                  </a:prstClr>
                </a:solidFill>
              </a:rPr>
              <a:t> og indsæt din EMNE-tekst</a:t>
            </a:r>
            <a:endParaRPr lang="da-DK" sz="1000" b="1" noProof="1">
              <a:solidFill>
                <a:prstClr val="black">
                  <a:lumMod val="75000"/>
                  <a:lumOff val="25000"/>
                </a:prstClr>
              </a:solidFill>
            </a:endParaRPr>
          </a:p>
          <a:p>
            <a:pPr algn="r" eaLnBrk="1" hangingPunct="1">
              <a:spcAft>
                <a:spcPts val="240"/>
              </a:spcAft>
              <a:defRPr/>
            </a:pPr>
            <a:r>
              <a:rPr lang="da-DK" sz="1000" b="1" noProof="1">
                <a:solidFill>
                  <a:prstClr val="black">
                    <a:lumMod val="75000"/>
                    <a:lumOff val="25000"/>
                  </a:prstClr>
                </a:solidFill>
              </a:rPr>
              <a:t>5. </a:t>
            </a:r>
            <a:r>
              <a:rPr lang="da-DK" sz="1000" noProof="1">
                <a:solidFill>
                  <a:prstClr val="black">
                    <a:lumMod val="75000"/>
                    <a:lumOff val="25000"/>
                  </a:prstClr>
                </a:solidFill>
              </a:rPr>
              <a:t>Vælg </a:t>
            </a:r>
            <a:r>
              <a:rPr lang="da-DK" sz="1000" b="1" noProof="1">
                <a:solidFill>
                  <a:prstClr val="black">
                    <a:lumMod val="75000"/>
                    <a:lumOff val="25000"/>
                  </a:prstClr>
                </a:solidFill>
              </a:rPr>
              <a:t>Anvend på alle</a:t>
            </a:r>
          </a:p>
        </p:txBody>
      </p:sp>
      <p:sp>
        <p:nvSpPr>
          <p:cNvPr id="13"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1. </a:t>
            </a:r>
            <a:r>
              <a:rPr lang="en-GB" sz="1000" noProof="1">
                <a:solidFill>
                  <a:prstClr val="black">
                    <a:lumMod val="75000"/>
                    <a:lumOff val="25000"/>
                  </a:prstClr>
                </a:solidFill>
                <a:latin typeface="Arial" panose="020B0604020202020204" pitchFamily="34" charset="0"/>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2. </a:t>
            </a:r>
            <a:r>
              <a:rPr lang="en-GB" sz="1000" noProof="1">
                <a:solidFill>
                  <a:prstClr val="black">
                    <a:lumMod val="75000"/>
                    <a:lumOff val="25000"/>
                  </a:prstClr>
                </a:solidFill>
                <a:latin typeface="Arial" panose="020B0604020202020204" pitchFamily="34" charset="0"/>
                <a:cs typeface="Arial" panose="020B0604020202020204" pitchFamily="34" charset="0"/>
              </a:rPr>
              <a:t>Vælg et passende layout </a:t>
            </a:r>
            <a:br>
              <a:rPr lang="en-GB" sz="1000" noProof="1">
                <a:solidFill>
                  <a:prstClr val="black">
                    <a:lumMod val="75000"/>
                    <a:lumOff val="25000"/>
                  </a:prstClr>
                </a:solidFill>
                <a:latin typeface="Arial" panose="020B0604020202020204" pitchFamily="34" charset="0"/>
                <a:cs typeface="Arial" panose="020B0604020202020204" pitchFamily="34" charset="0"/>
              </a:rPr>
            </a:br>
            <a:r>
              <a:rPr lang="en-GB" sz="1000" noProof="1">
                <a:solidFill>
                  <a:prstClr val="black">
                    <a:lumMod val="75000"/>
                    <a:lumOff val="25000"/>
                  </a:prstClr>
                </a:solidFill>
                <a:latin typeface="Arial" panose="020B0604020202020204" pitchFamily="34" charset="0"/>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latin typeface="Arial" panose="020B0604020202020204" pitchFamily="34" charset="0"/>
                <a:cs typeface="Arial" panose="020B0604020202020204" pitchFamily="34" charset="0"/>
              </a:rPr>
              <a:t>Alternativt kan du vælge layout direkte under knappen </a:t>
            </a:r>
            <a:r>
              <a:rPr lang="en-GB" sz="1000" b="1" i="1" noProof="1">
                <a:solidFill>
                  <a:prstClr val="black">
                    <a:lumMod val="75000"/>
                    <a:lumOff val="25000"/>
                  </a:prstClr>
                </a:solidFill>
                <a:latin typeface="Arial" panose="020B0604020202020204" pitchFamily="34" charset="0"/>
                <a:cs typeface="Arial" panose="020B0604020202020204" pitchFamily="34" charset="0"/>
              </a:rPr>
              <a:t>Nyt slide</a:t>
            </a:r>
            <a:r>
              <a:rPr lang="en-GB" sz="1000" i="1" noProof="1">
                <a:solidFill>
                  <a:prstClr val="black">
                    <a:lumMod val="75000"/>
                    <a:lumOff val="25000"/>
                  </a:prstClr>
                </a:solidFill>
                <a:latin typeface="Arial" panose="020B0604020202020204" pitchFamily="34" charset="0"/>
                <a:cs typeface="Arial" panose="020B0604020202020204" pitchFamily="34" charset="0"/>
              </a:rPr>
              <a:t>, når du laver et nyt slide</a:t>
            </a:r>
          </a:p>
        </p:txBody>
      </p:sp>
      <p:pic>
        <p:nvPicPr>
          <p:cNvPr id="21" name="Billed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1812" y="1972"/>
            <a:ext cx="2635898" cy="1481952"/>
          </a:xfrm>
          <a:prstGeom prst="rect">
            <a:avLst/>
          </a:prstGeom>
          <a:ln w="3175">
            <a:solidFill>
              <a:schemeClr val="accent5"/>
            </a:solidFill>
          </a:ln>
        </p:spPr>
      </p:pic>
      <p:sp>
        <p:nvSpPr>
          <p:cNvPr id="36" name="Rectangle 5">
            <a:extLst>
              <a:ext uri="{FF2B5EF4-FFF2-40B4-BE49-F238E27FC236}">
                <a16:creationId xmlns:a16="http://schemas.microsoft.com/office/drawing/2014/main" id="{24938A44-73B1-4AE8-AF06-595A01DF69F0}"/>
              </a:ext>
            </a:extLst>
          </p:cNvPr>
          <p:cNvSpPr/>
          <p:nvPr userDrawn="1"/>
        </p:nvSpPr>
        <p:spPr>
          <a:xfrm>
            <a:off x="12951527" y="4457932"/>
            <a:ext cx="500743" cy="500743"/>
          </a:xfrm>
          <a:prstGeom prst="rect">
            <a:avLst/>
          </a:prstGeom>
          <a:solidFill>
            <a:srgbClr val="AAA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7" name="Rectangle 6">
            <a:extLst>
              <a:ext uri="{FF2B5EF4-FFF2-40B4-BE49-F238E27FC236}">
                <a16:creationId xmlns:a16="http://schemas.microsoft.com/office/drawing/2014/main" id="{3AA154C6-9652-4C4F-802D-645B5CB7A38A}"/>
              </a:ext>
            </a:extLst>
          </p:cNvPr>
          <p:cNvSpPr/>
          <p:nvPr userDrawn="1"/>
        </p:nvSpPr>
        <p:spPr>
          <a:xfrm>
            <a:off x="12951527" y="1967832"/>
            <a:ext cx="500743" cy="500743"/>
          </a:xfrm>
          <a:prstGeom prst="rect">
            <a:avLst/>
          </a:prstGeom>
          <a:solidFill>
            <a:srgbClr val="016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8" name="Rectangle 8">
            <a:extLst>
              <a:ext uri="{FF2B5EF4-FFF2-40B4-BE49-F238E27FC236}">
                <a16:creationId xmlns:a16="http://schemas.microsoft.com/office/drawing/2014/main" id="{472DB81D-BD73-4EA6-95A5-5680BDAC4323}"/>
              </a:ext>
            </a:extLst>
          </p:cNvPr>
          <p:cNvSpPr/>
          <p:nvPr userDrawn="1"/>
        </p:nvSpPr>
        <p:spPr>
          <a:xfrm>
            <a:off x="12951527" y="2566546"/>
            <a:ext cx="500743" cy="500743"/>
          </a:xfrm>
          <a:prstGeom prst="rect">
            <a:avLst/>
          </a:prstGeom>
          <a:solidFill>
            <a:srgbClr val="46B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9" name="Rectangle 72">
            <a:extLst>
              <a:ext uri="{FF2B5EF4-FFF2-40B4-BE49-F238E27FC236}">
                <a16:creationId xmlns:a16="http://schemas.microsoft.com/office/drawing/2014/main" id="{2EE781DA-4BD9-4377-A6AE-0D1CA17B8463}"/>
              </a:ext>
            </a:extLst>
          </p:cNvPr>
          <p:cNvSpPr/>
          <p:nvPr userDrawn="1"/>
        </p:nvSpPr>
        <p:spPr>
          <a:xfrm>
            <a:off x="12450785" y="4457932"/>
            <a:ext cx="500743" cy="500743"/>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0" name="Rectangle 73">
            <a:extLst>
              <a:ext uri="{FF2B5EF4-FFF2-40B4-BE49-F238E27FC236}">
                <a16:creationId xmlns:a16="http://schemas.microsoft.com/office/drawing/2014/main" id="{B5C7645E-A94B-40CF-8513-6B2CB40373F6}"/>
              </a:ext>
            </a:extLst>
          </p:cNvPr>
          <p:cNvSpPr/>
          <p:nvPr userDrawn="1"/>
        </p:nvSpPr>
        <p:spPr>
          <a:xfrm>
            <a:off x="12450785" y="1967832"/>
            <a:ext cx="500743" cy="500743"/>
          </a:xfrm>
          <a:prstGeom prst="rect">
            <a:avLst/>
          </a:prstGeom>
          <a:solidFill>
            <a:srgbClr val="0156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1" name="Rectangle 74">
            <a:extLst>
              <a:ext uri="{FF2B5EF4-FFF2-40B4-BE49-F238E27FC236}">
                <a16:creationId xmlns:a16="http://schemas.microsoft.com/office/drawing/2014/main" id="{2C508A9C-5C81-4419-98E3-631C3DBE2B62}"/>
              </a:ext>
            </a:extLst>
          </p:cNvPr>
          <p:cNvSpPr/>
          <p:nvPr userDrawn="1"/>
        </p:nvSpPr>
        <p:spPr>
          <a:xfrm>
            <a:off x="12450785" y="2566546"/>
            <a:ext cx="500743" cy="500743"/>
          </a:xfrm>
          <a:prstGeom prst="rect">
            <a:avLst/>
          </a:prstGeom>
          <a:solidFill>
            <a:srgbClr val="389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2" name="Rectangle 76">
            <a:extLst>
              <a:ext uri="{FF2B5EF4-FFF2-40B4-BE49-F238E27FC236}">
                <a16:creationId xmlns:a16="http://schemas.microsoft.com/office/drawing/2014/main" id="{51831089-CCA4-4989-8127-29FEBA73B7B2}"/>
              </a:ext>
            </a:extLst>
          </p:cNvPr>
          <p:cNvSpPr/>
          <p:nvPr userDrawn="1"/>
        </p:nvSpPr>
        <p:spPr>
          <a:xfrm>
            <a:off x="13452270" y="4457932"/>
            <a:ext cx="500743" cy="5007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3" name="Rectangle 77">
            <a:extLst>
              <a:ext uri="{FF2B5EF4-FFF2-40B4-BE49-F238E27FC236}">
                <a16:creationId xmlns:a16="http://schemas.microsoft.com/office/drawing/2014/main" id="{BBE688BE-88EF-4ACF-846F-F7DA20F80366}"/>
              </a:ext>
            </a:extLst>
          </p:cNvPr>
          <p:cNvSpPr/>
          <p:nvPr userDrawn="1"/>
        </p:nvSpPr>
        <p:spPr>
          <a:xfrm>
            <a:off x="13452270" y="1967832"/>
            <a:ext cx="500743" cy="500743"/>
          </a:xfrm>
          <a:prstGeom prst="rect">
            <a:avLst/>
          </a:prstGeom>
          <a:solidFill>
            <a:srgbClr val="018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4" name="Rectangle 78">
            <a:extLst>
              <a:ext uri="{FF2B5EF4-FFF2-40B4-BE49-F238E27FC236}">
                <a16:creationId xmlns:a16="http://schemas.microsoft.com/office/drawing/2014/main" id="{1C0B053A-8A24-42A8-8F6D-9A3F2DDAD89B}"/>
              </a:ext>
            </a:extLst>
          </p:cNvPr>
          <p:cNvSpPr/>
          <p:nvPr userDrawn="1"/>
        </p:nvSpPr>
        <p:spPr>
          <a:xfrm>
            <a:off x="13452270" y="2566546"/>
            <a:ext cx="500743" cy="500743"/>
          </a:xfrm>
          <a:prstGeom prst="rect">
            <a:avLst/>
          </a:prstGeom>
          <a:solidFill>
            <a:srgbClr val="7AC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5" name="Rectangle 80">
            <a:extLst>
              <a:ext uri="{FF2B5EF4-FFF2-40B4-BE49-F238E27FC236}">
                <a16:creationId xmlns:a16="http://schemas.microsoft.com/office/drawing/2014/main" id="{383ACE93-E70D-4988-8A0D-BE247896F9BA}"/>
              </a:ext>
            </a:extLst>
          </p:cNvPr>
          <p:cNvSpPr/>
          <p:nvPr userDrawn="1"/>
        </p:nvSpPr>
        <p:spPr>
          <a:xfrm>
            <a:off x="12951527" y="3164022"/>
            <a:ext cx="500743" cy="500743"/>
          </a:xfrm>
          <a:prstGeom prst="rect">
            <a:avLst/>
          </a:prstGeom>
          <a:solidFill>
            <a:srgbClr val="FEA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6" name="Rectangle 82">
            <a:extLst>
              <a:ext uri="{FF2B5EF4-FFF2-40B4-BE49-F238E27FC236}">
                <a16:creationId xmlns:a16="http://schemas.microsoft.com/office/drawing/2014/main" id="{67B0BD5D-ADB6-43F0-A251-DC216E9643CB}"/>
              </a:ext>
            </a:extLst>
          </p:cNvPr>
          <p:cNvSpPr/>
          <p:nvPr userDrawn="1"/>
        </p:nvSpPr>
        <p:spPr>
          <a:xfrm>
            <a:off x="12450784" y="3164022"/>
            <a:ext cx="500743" cy="500743"/>
          </a:xfrm>
          <a:prstGeom prst="rect">
            <a:avLst/>
          </a:prstGeom>
          <a:solidFill>
            <a:srgbClr val="FE8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Arial" panose="020B0604020202020204"/>
            </a:endParaRPr>
          </a:p>
        </p:txBody>
      </p:sp>
      <p:sp>
        <p:nvSpPr>
          <p:cNvPr id="47" name="Rectangle 83">
            <a:extLst>
              <a:ext uri="{FF2B5EF4-FFF2-40B4-BE49-F238E27FC236}">
                <a16:creationId xmlns:a16="http://schemas.microsoft.com/office/drawing/2014/main" id="{68886AF4-3FB2-406D-ABCA-7371CF2382EB}"/>
              </a:ext>
            </a:extLst>
          </p:cNvPr>
          <p:cNvSpPr/>
          <p:nvPr userDrawn="1"/>
        </p:nvSpPr>
        <p:spPr>
          <a:xfrm>
            <a:off x="13452270" y="3164022"/>
            <a:ext cx="500743" cy="500743"/>
          </a:xfrm>
          <a:prstGeom prst="rect">
            <a:avLst/>
          </a:prstGeom>
          <a:solidFill>
            <a:srgbClr val="FEBF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8" name="Rectangle 80">
            <a:extLst>
              <a:ext uri="{FF2B5EF4-FFF2-40B4-BE49-F238E27FC236}">
                <a16:creationId xmlns:a16="http://schemas.microsoft.com/office/drawing/2014/main" id="{A77CC8B2-A427-4EC8-857A-EDE5AE56F9D1}"/>
              </a:ext>
            </a:extLst>
          </p:cNvPr>
          <p:cNvSpPr/>
          <p:nvPr userDrawn="1"/>
        </p:nvSpPr>
        <p:spPr>
          <a:xfrm>
            <a:off x="12951527" y="3791254"/>
            <a:ext cx="500743" cy="500743"/>
          </a:xfrm>
          <a:prstGeom prst="rect">
            <a:avLst/>
          </a:prstGeom>
          <a:solidFill>
            <a:srgbClr val="FE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9" name="Rectangle 82">
            <a:extLst>
              <a:ext uri="{FF2B5EF4-FFF2-40B4-BE49-F238E27FC236}">
                <a16:creationId xmlns:a16="http://schemas.microsoft.com/office/drawing/2014/main" id="{3604F063-008A-467A-81B0-D1DC918783DD}"/>
              </a:ext>
            </a:extLst>
          </p:cNvPr>
          <p:cNvSpPr/>
          <p:nvPr userDrawn="1"/>
        </p:nvSpPr>
        <p:spPr>
          <a:xfrm>
            <a:off x="12450784" y="3791254"/>
            <a:ext cx="500743" cy="500743"/>
          </a:xfrm>
          <a:prstGeom prst="rect">
            <a:avLst/>
          </a:prstGeom>
          <a:solidFill>
            <a:srgbClr val="FE32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50" name="Rectangle 83">
            <a:extLst>
              <a:ext uri="{FF2B5EF4-FFF2-40B4-BE49-F238E27FC236}">
                <a16:creationId xmlns:a16="http://schemas.microsoft.com/office/drawing/2014/main" id="{56739D69-B953-44E6-A6AC-610C3C2F6EB1}"/>
              </a:ext>
            </a:extLst>
          </p:cNvPr>
          <p:cNvSpPr/>
          <p:nvPr userDrawn="1"/>
        </p:nvSpPr>
        <p:spPr>
          <a:xfrm>
            <a:off x="13452270" y="3791254"/>
            <a:ext cx="500743" cy="500743"/>
          </a:xfrm>
          <a:prstGeom prst="rect">
            <a:avLst/>
          </a:prstGeom>
          <a:solidFill>
            <a:srgbClr val="FE6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51" name="Rectangle 73">
            <a:extLst>
              <a:ext uri="{FF2B5EF4-FFF2-40B4-BE49-F238E27FC236}">
                <a16:creationId xmlns:a16="http://schemas.microsoft.com/office/drawing/2014/main" id="{7190D19E-EE49-4D60-A5DE-5FF19B4B25B6}"/>
              </a:ext>
            </a:extLst>
          </p:cNvPr>
          <p:cNvSpPr/>
          <p:nvPr userDrawn="1"/>
        </p:nvSpPr>
        <p:spPr>
          <a:xfrm>
            <a:off x="12951527" y="1301154"/>
            <a:ext cx="500400" cy="5007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Arial" panose="020B0604020202020204"/>
            </a:endParaRPr>
          </a:p>
        </p:txBody>
      </p:sp>
      <p:sp>
        <p:nvSpPr>
          <p:cNvPr id="52" name="Rektangel 51">
            <a:extLst>
              <a:ext uri="{FF2B5EF4-FFF2-40B4-BE49-F238E27FC236}">
                <a16:creationId xmlns:a16="http://schemas.microsoft.com/office/drawing/2014/main" id="{C7E470DC-4D29-4330-841E-027A28F8F01C}"/>
              </a:ext>
            </a:extLst>
          </p:cNvPr>
          <p:cNvSpPr/>
          <p:nvPr userDrawn="1"/>
        </p:nvSpPr>
        <p:spPr>
          <a:xfrm>
            <a:off x="12951527" y="5225192"/>
            <a:ext cx="500400" cy="500743"/>
          </a:xfrm>
          <a:prstGeom prst="rect">
            <a:avLst/>
          </a:prstGeom>
          <a:solidFill>
            <a:srgbClr val="003B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prstClr val="white"/>
              </a:solidFill>
            </a:endParaRPr>
          </a:p>
        </p:txBody>
      </p:sp>
      <p:pic>
        <p:nvPicPr>
          <p:cNvPr id="53" name="Logo">
            <a:extLst>
              <a:ext uri="{FF2B5EF4-FFF2-40B4-BE49-F238E27FC236}">
                <a16:creationId xmlns:a16="http://schemas.microsoft.com/office/drawing/2014/main" id="{0625503E-3161-4C8E-9EDA-23596D05D0BD}"/>
              </a:ext>
            </a:extLst>
          </p:cNvPr>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1325495" y="103787"/>
            <a:ext cx="689234" cy="417600"/>
          </a:xfrm>
          <a:prstGeom prst="rect">
            <a:avLst/>
          </a:prstGeom>
        </p:spPr>
      </p:pic>
      <p:sp>
        <p:nvSpPr>
          <p:cNvPr id="54" name="Tekstfelt 53">
            <a:extLst>
              <a:ext uri="{FF2B5EF4-FFF2-40B4-BE49-F238E27FC236}">
                <a16:creationId xmlns:a16="http://schemas.microsoft.com/office/drawing/2014/main" id="{2D36AA07-CC39-4ACE-8A7B-BBDB26F2A8EA}"/>
              </a:ext>
            </a:extLst>
          </p:cNvPr>
          <p:cNvSpPr txBox="1"/>
          <p:nvPr userDrawn="1"/>
        </p:nvSpPr>
        <p:spPr>
          <a:xfrm>
            <a:off x="11088138" y="476464"/>
            <a:ext cx="1031436" cy="276999"/>
          </a:xfrm>
          <a:prstGeom prst="rect">
            <a:avLst/>
          </a:prstGeom>
          <a:noFill/>
        </p:spPr>
        <p:txBody>
          <a:bodyPr wrap="none" rtlCol="0">
            <a:spAutoFit/>
          </a:bodyPr>
          <a:lstStyle/>
          <a:p>
            <a:r>
              <a:rPr lang="da-DK" sz="1200" dirty="0">
                <a:solidFill>
                  <a:prstClr val="white"/>
                </a:solidFill>
              </a:rPr>
              <a:t>www.kl.dk/ffb</a:t>
            </a:r>
          </a:p>
        </p:txBody>
      </p:sp>
      <p:pic>
        <p:nvPicPr>
          <p:cNvPr id="31" name="Billede 30">
            <a:extLst>
              <a:ext uri="{FF2B5EF4-FFF2-40B4-BE49-F238E27FC236}">
                <a16:creationId xmlns:a16="http://schemas.microsoft.com/office/drawing/2014/main" id="{10A85255-D3CB-4421-A024-A09866E1F74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02642" y="42936"/>
            <a:ext cx="1692646" cy="588047"/>
          </a:xfrm>
          <a:prstGeom prst="rect">
            <a:avLst/>
          </a:prstGeom>
        </p:spPr>
      </p:pic>
    </p:spTree>
    <p:extLst>
      <p:ext uri="{BB962C8B-B14F-4D97-AF65-F5344CB8AC3E}">
        <p14:creationId xmlns:p14="http://schemas.microsoft.com/office/powerpoint/2010/main" val="65586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eldias med billede">
    <p:spTree>
      <p:nvGrpSpPr>
        <p:cNvPr id="1" name=""/>
        <p:cNvGrpSpPr/>
        <p:nvPr/>
      </p:nvGrpSpPr>
      <p:grpSpPr>
        <a:xfrm>
          <a:off x="0" y="0"/>
          <a:ext cx="0" cy="0"/>
          <a:chOff x="0" y="0"/>
          <a:chExt cx="0" cy="0"/>
        </a:xfrm>
      </p:grpSpPr>
      <p:sp>
        <p:nvSpPr>
          <p:cNvPr id="8" name="Pladsholder til billede 3"/>
          <p:cNvSpPr>
            <a:spLocks noGrp="1"/>
          </p:cNvSpPr>
          <p:nvPr>
            <p:ph type="pic" sz="quarter" idx="13" hasCustomPrompt="1"/>
          </p:nvPr>
        </p:nvSpPr>
        <p:spPr>
          <a:xfrm>
            <a:off x="792007" y="791999"/>
            <a:ext cx="11399993" cy="6066002"/>
          </a:xfrm>
          <a:solidFill>
            <a:srgbClr val="9B9B9B"/>
          </a:solidFill>
        </p:spPr>
        <p:txBody>
          <a:bodyPr tIns="252000"/>
          <a:lstStyle>
            <a:lvl1pPr algn="ctr">
              <a:defRPr b="0" baseline="0">
                <a:solidFill>
                  <a:schemeClr val="bg1"/>
                </a:solidFill>
              </a:defRPr>
            </a:lvl1pPr>
          </a:lstStyle>
          <a:p>
            <a:r>
              <a:rPr lang="da-DK" noProof="0" dirty="0"/>
              <a:t>Klik her og indsæt baggrundsbillede via fanen INDSÆT / Billeder</a:t>
            </a:r>
          </a:p>
        </p:txBody>
      </p:sp>
      <p:sp>
        <p:nvSpPr>
          <p:cNvPr id="23"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16AA3"/>
          </a:solidFill>
          <a:ln>
            <a:noFill/>
          </a:ln>
        </p:spPr>
        <p:txBody>
          <a:bodyPr vert="horz" wrap="square" lIns="91440" tIns="45720" rIns="91440" bIns="45720" numCol="1" anchor="t" anchorCtr="0" compatLnSpc="1">
            <a:prstTxWarp prst="textNoShape">
              <a:avLst/>
            </a:prstTxWarp>
          </a:bodyPr>
          <a:lstStyle/>
          <a:p>
            <a:endParaRPr lang="da-DK">
              <a:solidFill>
                <a:prstClr val="black"/>
              </a:solidFill>
            </a:endParaRPr>
          </a:p>
        </p:txBody>
      </p:sp>
      <p:sp>
        <p:nvSpPr>
          <p:cNvPr id="4" name="Date Placeholder 3"/>
          <p:cNvSpPr>
            <a:spLocks noGrp="1"/>
          </p:cNvSpPr>
          <p:nvPr>
            <p:ph type="dt" sz="half" idx="10"/>
          </p:nvPr>
        </p:nvSpPr>
        <p:spPr/>
        <p:txBody>
          <a:bodyPr/>
          <a:lstStyle>
            <a:lvl1pPr>
              <a:defRPr>
                <a:solidFill>
                  <a:schemeClr val="bg1"/>
                </a:solidFill>
              </a:defRPr>
            </a:lvl1pPr>
          </a:lstStyle>
          <a:p>
            <a:endParaRPr lang="en-GB" dirty="0">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solidFill>
                  <a:prstClr val="white"/>
                </a:solidFill>
              </a:rPr>
              <a:t>Indsæt emne</a:t>
            </a:r>
            <a:endParaRPr lang="en-GB" dirty="0">
              <a:solidFill>
                <a:prstClr val="white"/>
              </a:solidFill>
            </a:endParaRPr>
          </a:p>
        </p:txBody>
      </p:sp>
      <p:sp>
        <p:nvSpPr>
          <p:cNvPr id="6" name="Slide Number Placeholder 5" hidden="1"/>
          <p:cNvSpPr>
            <a:spLocks noGrp="1"/>
          </p:cNvSpPr>
          <p:nvPr>
            <p:ph type="sldNum" sz="quarter" idx="12"/>
          </p:nvPr>
        </p:nvSpPr>
        <p:spPr>
          <a:xfrm>
            <a:off x="10465805" y="7224342"/>
            <a:ext cx="48000" cy="36000"/>
          </a:xfrm>
        </p:spPr>
        <p:txBody>
          <a:bodyPr/>
          <a:lstStyle>
            <a:lvl1pPr>
              <a:defRPr sz="100">
                <a:solidFill>
                  <a:schemeClr val="bg2"/>
                </a:solidFill>
              </a:defRPr>
            </a:lvl1pPr>
          </a:lstStyle>
          <a:p>
            <a:fld id="{45D37B1E-C366-494F-A587-962AD9AABC83}" type="slidenum">
              <a:rPr lang="en-GB" smtClean="0">
                <a:solidFill>
                  <a:srgbClr val="D9D9D9"/>
                </a:solidFill>
              </a:rPr>
              <a:pPr/>
              <a:t>‹nr.›</a:t>
            </a:fld>
            <a:endParaRPr lang="en-GB" dirty="0">
              <a:solidFill>
                <a:srgbClr val="D9D9D9"/>
              </a:solidFill>
            </a:endParaRPr>
          </a:p>
        </p:txBody>
      </p:sp>
      <p:sp>
        <p:nvSpPr>
          <p:cNvPr id="17" name="Title 1"/>
          <p:cNvSpPr>
            <a:spLocks noGrp="1"/>
          </p:cNvSpPr>
          <p:nvPr>
            <p:ph type="ctrTitle" hasCustomPrompt="1"/>
          </p:nvPr>
        </p:nvSpPr>
        <p:spPr>
          <a:xfrm>
            <a:off x="1908176" y="2973600"/>
            <a:ext cx="9116090" cy="1411200"/>
          </a:xfrm>
        </p:spPr>
        <p:txBody>
          <a:bodyPr anchor="b"/>
          <a:lstStyle>
            <a:lvl1pPr algn="l">
              <a:lnSpc>
                <a:spcPct val="80000"/>
              </a:lnSpc>
              <a:defRPr sz="5000" b="1" cap="all" spc="-100" baseline="0">
                <a:solidFill>
                  <a:schemeClr val="bg1"/>
                </a:solidFill>
                <a:latin typeface="+mj-lt"/>
              </a:defRPr>
            </a:lvl1pPr>
          </a:lstStyle>
          <a:p>
            <a:r>
              <a:rPr lang="da-DK" noProof="0" dirty="0"/>
              <a:t>Overskrift I to linjer</a:t>
            </a:r>
          </a:p>
        </p:txBody>
      </p:sp>
      <p:sp>
        <p:nvSpPr>
          <p:cNvPr id="18" name="Subtitle 2"/>
          <p:cNvSpPr>
            <a:spLocks noGrp="1"/>
          </p:cNvSpPr>
          <p:nvPr>
            <p:ph type="subTitle" idx="1" hasCustomPrompt="1"/>
          </p:nvPr>
        </p:nvSpPr>
        <p:spPr>
          <a:xfrm>
            <a:off x="1908175" y="4383656"/>
            <a:ext cx="9116092" cy="648000"/>
          </a:xfrm>
        </p:spPr>
        <p:txBody>
          <a:bodyPr/>
          <a:lstStyle>
            <a:lvl1pPr marL="0" indent="0" algn="l">
              <a:buNone/>
              <a:defRPr sz="1600" b="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noProof="0" dirty="0"/>
              <a:t>Klik, og tilføj sted og dato</a:t>
            </a:r>
          </a:p>
        </p:txBody>
      </p:sp>
      <p:grpSp>
        <p:nvGrpSpPr>
          <p:cNvPr id="26" name="Gruppe 25"/>
          <p:cNvGrpSpPr/>
          <p:nvPr userDrawn="1"/>
        </p:nvGrpSpPr>
        <p:grpSpPr>
          <a:xfrm>
            <a:off x="-2781153" y="3198331"/>
            <a:ext cx="2641303" cy="2582758"/>
            <a:chOff x="-2748102" y="1898650"/>
            <a:chExt cx="2641303" cy="2582758"/>
          </a:xfrm>
        </p:grpSpPr>
        <p:sp>
          <p:nvSpPr>
            <p:cNvPr id="27" name="TextBox 5"/>
            <p:cNvSpPr txBox="1">
              <a:spLocks noChangeArrowheads="1"/>
            </p:cNvSpPr>
            <p:nvPr userDrawn="1"/>
          </p:nvSpPr>
          <p:spPr bwMode="auto">
            <a:xfrm>
              <a:off x="-2748102" y="1898650"/>
              <a:ext cx="2641303" cy="258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1000" b="1" noProof="1">
                  <a:solidFill>
                    <a:prstClr val="black">
                      <a:lumMod val="75000"/>
                      <a:lumOff val="25000"/>
                    </a:prstClr>
                  </a:solidFill>
                </a:rPr>
                <a:t>Indsæt baggrundsbillede</a:t>
              </a:r>
            </a:p>
            <a:p>
              <a:pPr algn="r" eaLnBrk="1" hangingPunct="1">
                <a:spcAft>
                  <a:spcPts val="240"/>
                </a:spcAft>
                <a:defRPr/>
              </a:pPr>
              <a:r>
                <a:rPr lang="da-DK" sz="1000" b="1" noProof="1">
                  <a:solidFill>
                    <a:prstClr val="black">
                      <a:lumMod val="75000"/>
                      <a:lumOff val="25000"/>
                    </a:prstClr>
                  </a:solidFill>
                </a:rPr>
                <a:t>1.</a:t>
              </a:r>
              <a:r>
                <a:rPr lang="da-DK" sz="1000" noProof="1">
                  <a:solidFill>
                    <a:prstClr val="black">
                      <a:lumMod val="75000"/>
                      <a:lumOff val="25000"/>
                    </a:prstClr>
                  </a:solidFill>
                </a:rPr>
                <a:t> Klik på den grå baggrund</a:t>
              </a:r>
            </a:p>
            <a:p>
              <a:pPr algn="r" eaLnBrk="1" hangingPunct="1">
                <a:spcAft>
                  <a:spcPts val="240"/>
                </a:spcAft>
                <a:defRPr/>
              </a:pPr>
              <a:r>
                <a:rPr lang="da-DK" sz="1000" b="1" noProof="1">
                  <a:solidFill>
                    <a:prstClr val="black">
                      <a:lumMod val="75000"/>
                      <a:lumOff val="25000"/>
                    </a:prstClr>
                  </a:solidFill>
                </a:rPr>
                <a:t>2. </a:t>
              </a:r>
              <a:r>
                <a:rPr lang="da-DK" sz="1000" noProof="1">
                  <a:solidFill>
                    <a:prstClr val="black">
                      <a:lumMod val="75000"/>
                      <a:lumOff val="25000"/>
                    </a:prstClr>
                  </a:solidFill>
                </a:rPr>
                <a:t>Klik på fanen </a:t>
              </a:r>
              <a:r>
                <a:rPr lang="da-DK" sz="1000" b="1" noProof="1">
                  <a:solidFill>
                    <a:prstClr val="black">
                      <a:lumMod val="75000"/>
                      <a:lumOff val="25000"/>
                    </a:prstClr>
                  </a:solidFill>
                </a:rPr>
                <a:t>INDSÆT</a:t>
              </a:r>
              <a:r>
                <a:rPr lang="da-DK" sz="1000" noProof="1">
                  <a:solidFill>
                    <a:prstClr val="black">
                      <a:lumMod val="75000"/>
                      <a:lumOff val="25000"/>
                    </a:prstClr>
                  </a:solidFill>
                </a:rPr>
                <a:t> og </a:t>
              </a:r>
              <a:br>
                <a:rPr lang="da-DK" sz="1000" noProof="1">
                  <a:solidFill>
                    <a:prstClr val="black">
                      <a:lumMod val="75000"/>
                      <a:lumOff val="25000"/>
                    </a:prstClr>
                  </a:solidFill>
                </a:rPr>
              </a:br>
              <a:r>
                <a:rPr lang="da-DK" sz="1000" noProof="1">
                  <a:solidFill>
                    <a:prstClr val="black">
                      <a:lumMod val="75000"/>
                      <a:lumOff val="25000"/>
                    </a:prstClr>
                  </a:solidFill>
                </a:rPr>
                <a:t>klik på knappen Billeder </a:t>
              </a:r>
            </a:p>
            <a:p>
              <a:pPr algn="r" eaLnBrk="1" hangingPunct="1">
                <a:spcAft>
                  <a:spcPts val="240"/>
                </a:spcAft>
                <a:defRPr/>
              </a:pPr>
              <a:r>
                <a:rPr lang="da-DK" sz="1000" b="1" noProof="1">
                  <a:solidFill>
                    <a:prstClr val="black">
                      <a:lumMod val="75000"/>
                      <a:lumOff val="25000"/>
                    </a:prstClr>
                  </a:solidFill>
                </a:rPr>
                <a:t>3. </a:t>
              </a:r>
              <a:r>
                <a:rPr lang="da-DK" sz="1000" noProof="1">
                  <a:solidFill>
                    <a:prstClr val="black">
                      <a:lumMod val="75000"/>
                      <a:lumOff val="25000"/>
                    </a:prstClr>
                  </a:solidFill>
                </a:rPr>
                <a:t>Find ønsket billede og klik </a:t>
              </a:r>
              <a:r>
                <a:rPr lang="da-DK" sz="1000" b="1" noProof="1">
                  <a:solidFill>
                    <a:prstClr val="black">
                      <a:lumMod val="75000"/>
                      <a:lumOff val="25000"/>
                    </a:prstClr>
                  </a:solidFill>
                </a:rPr>
                <a:t>Indsæt</a:t>
              </a:r>
            </a:p>
            <a:p>
              <a:pPr algn="r" eaLnBrk="1" hangingPunct="1">
                <a:spcAft>
                  <a:spcPts val="240"/>
                </a:spcAft>
                <a:defRPr/>
              </a:pPr>
              <a:r>
                <a:rPr lang="da-DK" sz="1000" noProof="1">
                  <a:solidFill>
                    <a:prstClr val="black">
                      <a:lumMod val="75000"/>
                      <a:lumOff val="25000"/>
                    </a:prstClr>
                  </a:solidFill>
                </a:rPr>
                <a:t>4. Klik </a:t>
              </a:r>
              <a:r>
                <a:rPr lang="da-DK" sz="1000" b="1" noProof="1">
                  <a:solidFill>
                    <a:prstClr val="black">
                      <a:lumMod val="75000"/>
                      <a:lumOff val="25000"/>
                    </a:prstClr>
                  </a:solidFill>
                </a:rPr>
                <a:t>Beskær </a:t>
              </a:r>
              <a:r>
                <a:rPr lang="da-DK" sz="1000" noProof="1">
                  <a:solidFill>
                    <a:prstClr val="black">
                      <a:lumMod val="75000"/>
                      <a:lumOff val="25000"/>
                    </a:prstClr>
                  </a:solidFill>
                </a:rPr>
                <a:t>for at ændre</a:t>
              </a:r>
            </a:p>
            <a:p>
              <a:pPr algn="r" eaLnBrk="1" hangingPunct="1">
                <a:spcAft>
                  <a:spcPts val="240"/>
                </a:spcAft>
                <a:defRPr/>
              </a:pPr>
              <a:r>
                <a:rPr lang="da-DK" sz="1000" noProof="1">
                  <a:solidFill>
                    <a:prstClr val="black">
                      <a:lumMod val="75000"/>
                      <a:lumOff val="25000"/>
                    </a:prstClr>
                  </a:solidFill>
                </a:rPr>
                <a:t>billedets fokus/størrelse</a:t>
              </a:r>
            </a:p>
            <a:p>
              <a:pPr algn="r" eaLnBrk="1" hangingPunct="1">
                <a:spcBef>
                  <a:spcPct val="0"/>
                </a:spcBef>
                <a:spcAft>
                  <a:spcPts val="240"/>
                </a:spcAft>
                <a:defRPr/>
              </a:pPr>
              <a:r>
                <a:rPr lang="da-DK" altLang="da-DK" sz="1000" b="1" noProof="1">
                  <a:solidFill>
                    <a:prstClr val="black">
                      <a:lumMod val="75000"/>
                      <a:lumOff val="25000"/>
                    </a:prstClr>
                  </a:solidFill>
                  <a:cs typeface="Arial" pitchFamily="34" charset="0"/>
                </a:rPr>
                <a:t>5. </a:t>
              </a:r>
              <a:r>
                <a:rPr lang="da-DK" altLang="da-DK" sz="1000" noProof="1">
                  <a:solidFill>
                    <a:prstClr val="black">
                      <a:lumMod val="75000"/>
                      <a:lumOff val="25000"/>
                    </a:prstClr>
                  </a:solidFill>
                  <a:cs typeface="Arial" pitchFamily="34" charset="0"/>
                </a:rPr>
                <a:t>Ønsker du at skalere billedet, </a:t>
              </a:r>
              <a:br>
                <a:rPr lang="da-DK" altLang="da-DK" sz="1000" noProof="1">
                  <a:solidFill>
                    <a:prstClr val="black">
                      <a:lumMod val="75000"/>
                      <a:lumOff val="25000"/>
                    </a:prstClr>
                  </a:solidFill>
                  <a:cs typeface="Arial" pitchFamily="34" charset="0"/>
                </a:rPr>
              </a:br>
              <a:r>
                <a:rPr lang="da-DK" altLang="da-DK" sz="1000" noProof="1">
                  <a:solidFill>
                    <a:prstClr val="black">
                      <a:lumMod val="75000"/>
                      <a:lumOff val="25000"/>
                    </a:prstClr>
                  </a:solidFill>
                  <a:cs typeface="Arial" pitchFamily="34" charset="0"/>
                </a:rPr>
                <a:t>så hold </a:t>
              </a:r>
              <a:r>
                <a:rPr lang="da-DK" altLang="da-DK" sz="1000" b="1" noProof="1">
                  <a:solidFill>
                    <a:prstClr val="black">
                      <a:lumMod val="75000"/>
                      <a:lumOff val="25000"/>
                    </a:prstClr>
                  </a:solidFill>
                  <a:cs typeface="Arial" pitchFamily="34" charset="0"/>
                </a:rPr>
                <a:t>SHIFT</a:t>
              </a:r>
              <a:r>
                <a:rPr lang="da-DK" altLang="da-DK" sz="1000" noProof="1">
                  <a:solidFill>
                    <a:prstClr val="black">
                      <a:lumMod val="75000"/>
                      <a:lumOff val="25000"/>
                    </a:prstClr>
                  </a:solidFill>
                  <a:cs typeface="Arial" pitchFamily="34" charset="0"/>
                </a:rPr>
                <a:t>-knappen nede, mens </a:t>
              </a:r>
              <a:br>
                <a:rPr lang="da-DK" altLang="da-DK" sz="1000" noProof="1">
                  <a:solidFill>
                    <a:prstClr val="black">
                      <a:lumMod val="75000"/>
                      <a:lumOff val="25000"/>
                    </a:prstClr>
                  </a:solidFill>
                  <a:cs typeface="Arial" pitchFamily="34" charset="0"/>
                </a:rPr>
              </a:br>
              <a:r>
                <a:rPr lang="da-DK" altLang="da-DK" sz="1000" noProof="1">
                  <a:solidFill>
                    <a:prstClr val="black">
                      <a:lumMod val="75000"/>
                      <a:lumOff val="25000"/>
                    </a:prstClr>
                  </a:solidFill>
                  <a:cs typeface="Arial" pitchFamily="34" charset="0"/>
                </a:rPr>
                <a:t>der trækkes i billedets hjørner</a:t>
              </a:r>
            </a:p>
            <a:p>
              <a:pPr algn="r" eaLnBrk="1" hangingPunct="1">
                <a:spcBef>
                  <a:spcPct val="0"/>
                </a:spcBef>
                <a:spcAft>
                  <a:spcPts val="240"/>
                </a:spcAft>
                <a:defRPr/>
              </a:pPr>
              <a:endParaRPr lang="da-DK" altLang="da-DK" sz="1200" noProof="1">
                <a:solidFill>
                  <a:prstClr val="black">
                    <a:lumMod val="75000"/>
                    <a:lumOff val="25000"/>
                  </a:prstClr>
                </a:solidFill>
                <a:cs typeface="Arial" pitchFamily="34" charset="0"/>
              </a:endParaRPr>
            </a:p>
            <a:p>
              <a:pPr algn="r" eaLnBrk="1" hangingPunct="1">
                <a:spcAft>
                  <a:spcPts val="240"/>
                </a:spcAft>
                <a:defRPr/>
              </a:pPr>
              <a:endParaRPr lang="da-DK" sz="1000" b="1" noProof="1">
                <a:solidFill>
                  <a:prstClr val="black">
                    <a:lumMod val="75000"/>
                    <a:lumOff val="25000"/>
                  </a:prstClr>
                </a:solidFill>
              </a:endParaRPr>
            </a:p>
            <a:p>
              <a:pPr algn="r" eaLnBrk="1" hangingPunct="1">
                <a:spcAft>
                  <a:spcPts val="240"/>
                </a:spcAft>
                <a:defRPr/>
              </a:pPr>
              <a:r>
                <a:rPr lang="da-DK" sz="1000" b="1" noProof="1">
                  <a:solidFill>
                    <a:prstClr val="black">
                      <a:lumMod val="75000"/>
                      <a:lumOff val="25000"/>
                    </a:prstClr>
                  </a:solidFill>
                </a:rPr>
                <a:t>6.</a:t>
              </a:r>
              <a:r>
                <a:rPr lang="da-DK" sz="1000" noProof="1">
                  <a:solidFill>
                    <a:prstClr val="black">
                      <a:lumMod val="75000"/>
                      <a:lumOff val="25000"/>
                    </a:prstClr>
                  </a:solidFill>
                </a:rPr>
                <a:t> Forsvinder din tekst, højreklik på billedet </a:t>
              </a:r>
              <a:br>
                <a:rPr lang="da-DK" sz="1000" noProof="1">
                  <a:solidFill>
                    <a:prstClr val="black">
                      <a:lumMod val="75000"/>
                      <a:lumOff val="25000"/>
                    </a:prstClr>
                  </a:solidFill>
                </a:rPr>
              </a:br>
              <a:r>
                <a:rPr lang="da-DK" sz="1000" noProof="1">
                  <a:solidFill>
                    <a:prstClr val="black">
                      <a:lumMod val="75000"/>
                      <a:lumOff val="25000"/>
                    </a:prstClr>
                  </a:solidFill>
                </a:rPr>
                <a:t>og vælg </a:t>
              </a:r>
              <a:r>
                <a:rPr lang="da-DK" sz="1000" b="1" noProof="1">
                  <a:solidFill>
                    <a:prstClr val="black">
                      <a:lumMod val="75000"/>
                      <a:lumOff val="25000"/>
                    </a:prstClr>
                  </a:solidFill>
                </a:rPr>
                <a:t>Placer bagest, </a:t>
              </a:r>
              <a:r>
                <a:rPr lang="da-DK" sz="1000" noProof="1">
                  <a:solidFill>
                    <a:prstClr val="black">
                      <a:lumMod val="75000"/>
                      <a:lumOff val="25000"/>
                    </a:prstClr>
                  </a:solidFill>
                </a:rPr>
                <a:t>eller højreklik og </a:t>
              </a:r>
              <a:br>
                <a:rPr lang="da-DK" sz="1000" noProof="1">
                  <a:solidFill>
                    <a:prstClr val="black">
                      <a:lumMod val="75000"/>
                      <a:lumOff val="25000"/>
                    </a:prstClr>
                  </a:solidFill>
                </a:rPr>
              </a:br>
              <a:r>
                <a:rPr lang="da-DK" sz="1000" noProof="1">
                  <a:solidFill>
                    <a:prstClr val="black">
                      <a:lumMod val="75000"/>
                      <a:lumOff val="25000"/>
                    </a:prstClr>
                  </a:solidFill>
                </a:rPr>
                <a:t>vælg </a:t>
              </a:r>
              <a:r>
                <a:rPr lang="da-DK" sz="1000" b="1" noProof="1">
                  <a:solidFill>
                    <a:prstClr val="black">
                      <a:lumMod val="75000"/>
                      <a:lumOff val="25000"/>
                    </a:prstClr>
                  </a:solidFill>
                </a:rPr>
                <a:t>Nulstil slide</a:t>
              </a:r>
            </a:p>
          </p:txBody>
        </p:sp>
        <p:grpSp>
          <p:nvGrpSpPr>
            <p:cNvPr id="28" name="Gruppe 57"/>
            <p:cNvGrpSpPr>
              <a:grpSpLocks/>
            </p:cNvGrpSpPr>
            <p:nvPr/>
          </p:nvGrpSpPr>
          <p:grpSpPr bwMode="auto">
            <a:xfrm>
              <a:off x="-454060" y="3593903"/>
              <a:ext cx="330033" cy="396146"/>
              <a:chOff x="1018031" y="5113037"/>
              <a:chExt cx="373412" cy="448177"/>
            </a:xfrm>
          </p:grpSpPr>
          <p:pic>
            <p:nvPicPr>
              <p:cNvPr id="30" name="Billede 5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8031" y="5134460"/>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ounded Rectangle 25"/>
              <p:cNvSpPr/>
              <p:nvPr/>
            </p:nvSpPr>
            <p:spPr bwMode="auto">
              <a:xfrm>
                <a:off x="1023497" y="511303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pic>
          <p:nvPicPr>
            <p:cNvPr id="29" name="Billede 5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46164" y="2756287"/>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 Box 48"/>
          <p:cNvSpPr txBox="1">
            <a:spLocks noChangeArrowheads="1"/>
          </p:cNvSpPr>
          <p:nvPr userDrawn="1"/>
        </p:nvSpPr>
        <p:spPr bwMode="auto">
          <a:xfrm>
            <a:off x="-2545976" y="1548000"/>
            <a:ext cx="2403576" cy="160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prstClr val="black">
                    <a:lumMod val="75000"/>
                    <a:lumOff val="25000"/>
                  </a:prstClr>
                </a:solidFill>
              </a:rPr>
              <a:t>Titeldias med billede</a:t>
            </a:r>
          </a:p>
          <a:p>
            <a:pPr algn="r" eaLnBrk="1" hangingPunct="1">
              <a:spcAft>
                <a:spcPts val="300"/>
              </a:spcAft>
              <a:defRPr/>
            </a:pPr>
            <a:r>
              <a:rPr lang="da-DK" sz="1000" b="1" noProof="1">
                <a:solidFill>
                  <a:prstClr val="black">
                    <a:lumMod val="75000"/>
                    <a:lumOff val="25000"/>
                  </a:prstClr>
                </a:solidFill>
              </a:rPr>
              <a:t>Indsæt TITEL og EMNE</a:t>
            </a:r>
          </a:p>
          <a:p>
            <a:pPr algn="r" eaLnBrk="1" hangingPunct="1">
              <a:spcAft>
                <a:spcPts val="240"/>
              </a:spcAft>
              <a:defRPr/>
            </a:pPr>
            <a:r>
              <a:rPr lang="da-DK" altLang="da-DK" sz="1000" b="1" noProof="1">
                <a:solidFill>
                  <a:prstClr val="black">
                    <a:lumMod val="75000"/>
                    <a:lumOff val="25000"/>
                  </a:prstClr>
                </a:solidFill>
              </a:rPr>
              <a:t>1. </a:t>
            </a:r>
            <a:r>
              <a:rPr lang="da-DK" altLang="da-DK" sz="1000" noProof="1">
                <a:solidFill>
                  <a:prstClr val="black">
                    <a:lumMod val="75000"/>
                    <a:lumOff val="25000"/>
                  </a:prstClr>
                </a:solidFill>
              </a:rPr>
              <a:t>Klik på fanen </a:t>
            </a:r>
            <a:r>
              <a:rPr lang="da-DK" altLang="da-DK" sz="1000" b="1" noProof="1">
                <a:solidFill>
                  <a:prstClr val="black">
                    <a:lumMod val="75000"/>
                    <a:lumOff val="25000"/>
                  </a:prstClr>
                </a:solidFill>
              </a:rPr>
              <a:t>INDSÆT </a:t>
            </a:r>
            <a:r>
              <a:rPr lang="da-DK" altLang="da-DK" sz="1000" noProof="1">
                <a:solidFill>
                  <a:prstClr val="black">
                    <a:lumMod val="75000"/>
                    <a:lumOff val="25000"/>
                  </a:prstClr>
                </a:solidFill>
              </a:rPr>
              <a:t>i topmenuen </a:t>
            </a:r>
          </a:p>
          <a:p>
            <a:pPr algn="r" eaLnBrk="1" hangingPunct="1">
              <a:spcAft>
                <a:spcPts val="240"/>
              </a:spcAft>
              <a:defRPr/>
            </a:pPr>
            <a:r>
              <a:rPr lang="da-DK" altLang="da-DK" sz="1000" b="1" noProof="1">
                <a:solidFill>
                  <a:prstClr val="black">
                    <a:lumMod val="75000"/>
                    <a:lumOff val="25000"/>
                  </a:prstClr>
                </a:solidFill>
              </a:rPr>
              <a:t>2.</a:t>
            </a:r>
            <a:r>
              <a:rPr lang="da-DK" altLang="da-DK" sz="1000" noProof="1">
                <a:solidFill>
                  <a:prstClr val="black">
                    <a:lumMod val="75000"/>
                    <a:lumOff val="25000"/>
                  </a:prstClr>
                </a:solidFill>
              </a:rPr>
              <a:t> Klik på </a:t>
            </a:r>
            <a:r>
              <a:rPr lang="da-DK" altLang="da-DK" sz="1000" b="1" noProof="1">
                <a:solidFill>
                  <a:prstClr val="black">
                    <a:lumMod val="75000"/>
                    <a:lumOff val="25000"/>
                  </a:prstClr>
                </a:solidFill>
              </a:rPr>
              <a:t>Sidehoved og Sidefod</a:t>
            </a:r>
            <a:endParaRPr lang="da-DK" altLang="da-DK" sz="1000" noProof="1">
              <a:solidFill>
                <a:prstClr val="black">
                  <a:lumMod val="75000"/>
                  <a:lumOff val="25000"/>
                </a:prstClr>
              </a:solidFill>
            </a:endParaRPr>
          </a:p>
          <a:p>
            <a:pPr algn="r" eaLnBrk="1" hangingPunct="1">
              <a:spcAft>
                <a:spcPts val="240"/>
              </a:spcAft>
              <a:defRPr/>
            </a:pPr>
            <a:r>
              <a:rPr lang="da-DK" sz="1000" b="1" noProof="1">
                <a:solidFill>
                  <a:prstClr val="black">
                    <a:lumMod val="75000"/>
                    <a:lumOff val="25000"/>
                  </a:prstClr>
                </a:solidFill>
              </a:rPr>
              <a:t>3.</a:t>
            </a:r>
            <a:r>
              <a:rPr lang="da-DK" sz="1000" noProof="1">
                <a:solidFill>
                  <a:prstClr val="black">
                    <a:lumMod val="75000"/>
                    <a:lumOff val="25000"/>
                  </a:prstClr>
                </a:solidFill>
              </a:rPr>
              <a:t> Dobbeltklik i feltet med </a:t>
            </a:r>
            <a:r>
              <a:rPr lang="da-DK" sz="1000" b="1" noProof="1">
                <a:solidFill>
                  <a:prstClr val="black">
                    <a:lumMod val="75000"/>
                    <a:lumOff val="25000"/>
                  </a:prstClr>
                </a:solidFill>
              </a:rPr>
              <a:t>INDSÆT TITEL </a:t>
            </a:r>
            <a:r>
              <a:rPr lang="da-DK" sz="1000" noProof="1">
                <a:solidFill>
                  <a:prstClr val="black">
                    <a:lumMod val="75000"/>
                    <a:lumOff val="25000"/>
                  </a:prstClr>
                </a:solidFill>
              </a:rPr>
              <a:t>og indsæt din TITEL-tekst</a:t>
            </a:r>
          </a:p>
          <a:p>
            <a:pPr algn="r" eaLnBrk="1" hangingPunct="1">
              <a:spcAft>
                <a:spcPts val="240"/>
              </a:spcAft>
              <a:defRPr/>
            </a:pPr>
            <a:r>
              <a:rPr lang="da-DK" sz="1000" b="1" noProof="1">
                <a:solidFill>
                  <a:prstClr val="black">
                    <a:lumMod val="75000"/>
                    <a:lumOff val="25000"/>
                  </a:prstClr>
                </a:solidFill>
              </a:rPr>
              <a:t>4. </a:t>
            </a:r>
            <a:r>
              <a:rPr lang="da-DK" sz="1000" noProof="1">
                <a:solidFill>
                  <a:prstClr val="black">
                    <a:lumMod val="75000"/>
                    <a:lumOff val="25000"/>
                  </a:prstClr>
                </a:solidFill>
              </a:rPr>
              <a:t>Dobbeltklik i feltet med </a:t>
            </a:r>
            <a:r>
              <a:rPr lang="da-DK" sz="1000" b="1" noProof="1">
                <a:solidFill>
                  <a:prstClr val="black">
                    <a:lumMod val="75000"/>
                    <a:lumOff val="25000"/>
                  </a:prstClr>
                </a:solidFill>
              </a:rPr>
              <a:t>INDSÆT EMNE</a:t>
            </a:r>
            <a:r>
              <a:rPr lang="da-DK" sz="1000" noProof="1">
                <a:solidFill>
                  <a:prstClr val="black">
                    <a:lumMod val="75000"/>
                    <a:lumOff val="25000"/>
                  </a:prstClr>
                </a:solidFill>
              </a:rPr>
              <a:t> og indsæt din EMNE-tekst</a:t>
            </a:r>
            <a:endParaRPr lang="da-DK" sz="1000" b="1" noProof="1">
              <a:solidFill>
                <a:prstClr val="black">
                  <a:lumMod val="75000"/>
                  <a:lumOff val="25000"/>
                </a:prstClr>
              </a:solidFill>
            </a:endParaRPr>
          </a:p>
          <a:p>
            <a:pPr algn="r" eaLnBrk="1" hangingPunct="1">
              <a:spcAft>
                <a:spcPts val="240"/>
              </a:spcAft>
              <a:defRPr/>
            </a:pPr>
            <a:r>
              <a:rPr lang="da-DK" sz="1000" b="1" noProof="1">
                <a:solidFill>
                  <a:prstClr val="black">
                    <a:lumMod val="75000"/>
                    <a:lumOff val="25000"/>
                  </a:prstClr>
                </a:solidFill>
              </a:rPr>
              <a:t>5. </a:t>
            </a:r>
            <a:r>
              <a:rPr lang="da-DK" sz="1000" noProof="1">
                <a:solidFill>
                  <a:prstClr val="black">
                    <a:lumMod val="75000"/>
                    <a:lumOff val="25000"/>
                  </a:prstClr>
                </a:solidFill>
              </a:rPr>
              <a:t>Vælg </a:t>
            </a:r>
            <a:r>
              <a:rPr lang="da-DK" sz="1000" b="1" noProof="1">
                <a:solidFill>
                  <a:prstClr val="black">
                    <a:lumMod val="75000"/>
                    <a:lumOff val="25000"/>
                  </a:prstClr>
                </a:solidFill>
              </a:rPr>
              <a:t>Anvend på alle</a:t>
            </a:r>
          </a:p>
        </p:txBody>
      </p:sp>
      <p:sp>
        <p:nvSpPr>
          <p:cNvPr id="20"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1. </a:t>
            </a:r>
            <a:r>
              <a:rPr lang="en-GB" sz="1000" noProof="1">
                <a:solidFill>
                  <a:prstClr val="black">
                    <a:lumMod val="75000"/>
                    <a:lumOff val="25000"/>
                  </a:prstClr>
                </a:solidFill>
                <a:latin typeface="Arial" panose="020B0604020202020204" pitchFamily="34" charset="0"/>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2. </a:t>
            </a:r>
            <a:r>
              <a:rPr lang="en-GB" sz="1000" noProof="1">
                <a:solidFill>
                  <a:prstClr val="black">
                    <a:lumMod val="75000"/>
                    <a:lumOff val="25000"/>
                  </a:prstClr>
                </a:solidFill>
                <a:latin typeface="Arial" panose="020B0604020202020204" pitchFamily="34" charset="0"/>
                <a:cs typeface="Arial" panose="020B0604020202020204" pitchFamily="34" charset="0"/>
              </a:rPr>
              <a:t>Vælg et passende layout </a:t>
            </a:r>
            <a:br>
              <a:rPr lang="en-GB" sz="1000" noProof="1">
                <a:solidFill>
                  <a:prstClr val="black">
                    <a:lumMod val="75000"/>
                    <a:lumOff val="25000"/>
                  </a:prstClr>
                </a:solidFill>
                <a:latin typeface="Arial" panose="020B0604020202020204" pitchFamily="34" charset="0"/>
                <a:cs typeface="Arial" panose="020B0604020202020204" pitchFamily="34" charset="0"/>
              </a:rPr>
            </a:br>
            <a:r>
              <a:rPr lang="en-GB" sz="1000" noProof="1">
                <a:solidFill>
                  <a:prstClr val="black">
                    <a:lumMod val="75000"/>
                    <a:lumOff val="25000"/>
                  </a:prstClr>
                </a:solidFill>
                <a:latin typeface="Arial" panose="020B0604020202020204" pitchFamily="34" charset="0"/>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latin typeface="Arial" panose="020B0604020202020204" pitchFamily="34" charset="0"/>
                <a:cs typeface="Arial" panose="020B0604020202020204" pitchFamily="34" charset="0"/>
              </a:rPr>
              <a:t>Alternativt kan du vælge layout direkte under knappen </a:t>
            </a:r>
            <a:r>
              <a:rPr lang="en-GB" sz="1000" b="1" i="1" noProof="1">
                <a:solidFill>
                  <a:prstClr val="black">
                    <a:lumMod val="75000"/>
                    <a:lumOff val="25000"/>
                  </a:prstClr>
                </a:solidFill>
                <a:latin typeface="Arial" panose="020B0604020202020204" pitchFamily="34" charset="0"/>
                <a:cs typeface="Arial" panose="020B0604020202020204" pitchFamily="34" charset="0"/>
              </a:rPr>
              <a:t>Nyt slide</a:t>
            </a:r>
            <a:r>
              <a:rPr lang="en-GB" sz="1000" i="1" noProof="1">
                <a:solidFill>
                  <a:prstClr val="black">
                    <a:lumMod val="75000"/>
                    <a:lumOff val="25000"/>
                  </a:prstClr>
                </a:solidFill>
                <a:latin typeface="Arial" panose="020B0604020202020204" pitchFamily="34" charset="0"/>
                <a:cs typeface="Arial" panose="020B0604020202020204" pitchFamily="34" charset="0"/>
              </a:rPr>
              <a:t>, når du laver et nyt slide</a:t>
            </a:r>
          </a:p>
        </p:txBody>
      </p:sp>
      <p:pic>
        <p:nvPicPr>
          <p:cNvPr id="22" name="Billede 2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81154" y="1972"/>
            <a:ext cx="2634581" cy="1481952"/>
          </a:xfrm>
          <a:prstGeom prst="rect">
            <a:avLst/>
          </a:prstGeom>
          <a:ln w="3175">
            <a:solidFill>
              <a:schemeClr val="accent5"/>
            </a:solidFill>
          </a:ln>
        </p:spPr>
      </p:pic>
      <p:sp>
        <p:nvSpPr>
          <p:cNvPr id="21" name="Rectangle 5">
            <a:extLst>
              <a:ext uri="{FF2B5EF4-FFF2-40B4-BE49-F238E27FC236}">
                <a16:creationId xmlns:a16="http://schemas.microsoft.com/office/drawing/2014/main" id="{57DDCF5A-F3F0-42A0-B17C-DB64334B2C6F}"/>
              </a:ext>
            </a:extLst>
          </p:cNvPr>
          <p:cNvSpPr/>
          <p:nvPr userDrawn="1"/>
        </p:nvSpPr>
        <p:spPr>
          <a:xfrm>
            <a:off x="12951527" y="4443418"/>
            <a:ext cx="500743" cy="500743"/>
          </a:xfrm>
          <a:prstGeom prst="rect">
            <a:avLst/>
          </a:prstGeom>
          <a:solidFill>
            <a:srgbClr val="AAA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5" name="Rectangle 6">
            <a:extLst>
              <a:ext uri="{FF2B5EF4-FFF2-40B4-BE49-F238E27FC236}">
                <a16:creationId xmlns:a16="http://schemas.microsoft.com/office/drawing/2014/main" id="{FE105096-FE57-4CDB-BD72-D06A1FDF52F4}"/>
              </a:ext>
            </a:extLst>
          </p:cNvPr>
          <p:cNvSpPr/>
          <p:nvPr userDrawn="1"/>
        </p:nvSpPr>
        <p:spPr>
          <a:xfrm>
            <a:off x="12951527" y="1953318"/>
            <a:ext cx="500743" cy="500743"/>
          </a:xfrm>
          <a:prstGeom prst="rect">
            <a:avLst/>
          </a:prstGeom>
          <a:solidFill>
            <a:srgbClr val="016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2" name="Rectangle 8">
            <a:extLst>
              <a:ext uri="{FF2B5EF4-FFF2-40B4-BE49-F238E27FC236}">
                <a16:creationId xmlns:a16="http://schemas.microsoft.com/office/drawing/2014/main" id="{50FED471-20F0-4A0D-A95B-69DA06C948BB}"/>
              </a:ext>
            </a:extLst>
          </p:cNvPr>
          <p:cNvSpPr/>
          <p:nvPr userDrawn="1"/>
        </p:nvSpPr>
        <p:spPr>
          <a:xfrm>
            <a:off x="12951527" y="2552032"/>
            <a:ext cx="500743" cy="500743"/>
          </a:xfrm>
          <a:prstGeom prst="rect">
            <a:avLst/>
          </a:prstGeom>
          <a:solidFill>
            <a:srgbClr val="46B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3" name="Rectangle 72">
            <a:extLst>
              <a:ext uri="{FF2B5EF4-FFF2-40B4-BE49-F238E27FC236}">
                <a16:creationId xmlns:a16="http://schemas.microsoft.com/office/drawing/2014/main" id="{3A52DF16-2EB0-464D-8D1D-DC99DA871DD5}"/>
              </a:ext>
            </a:extLst>
          </p:cNvPr>
          <p:cNvSpPr/>
          <p:nvPr userDrawn="1"/>
        </p:nvSpPr>
        <p:spPr>
          <a:xfrm>
            <a:off x="12450785" y="4443418"/>
            <a:ext cx="500743" cy="500743"/>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4" name="Rectangle 73">
            <a:extLst>
              <a:ext uri="{FF2B5EF4-FFF2-40B4-BE49-F238E27FC236}">
                <a16:creationId xmlns:a16="http://schemas.microsoft.com/office/drawing/2014/main" id="{22F305F7-C2EA-4B89-BA45-880036D4B7B3}"/>
              </a:ext>
            </a:extLst>
          </p:cNvPr>
          <p:cNvSpPr/>
          <p:nvPr userDrawn="1"/>
        </p:nvSpPr>
        <p:spPr>
          <a:xfrm>
            <a:off x="12450785" y="1953318"/>
            <a:ext cx="500743" cy="500743"/>
          </a:xfrm>
          <a:prstGeom prst="rect">
            <a:avLst/>
          </a:prstGeom>
          <a:solidFill>
            <a:srgbClr val="0156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5" name="Rectangle 74">
            <a:extLst>
              <a:ext uri="{FF2B5EF4-FFF2-40B4-BE49-F238E27FC236}">
                <a16:creationId xmlns:a16="http://schemas.microsoft.com/office/drawing/2014/main" id="{B72B27E7-9B4B-4157-9F24-532E82F513DC}"/>
              </a:ext>
            </a:extLst>
          </p:cNvPr>
          <p:cNvSpPr/>
          <p:nvPr userDrawn="1"/>
        </p:nvSpPr>
        <p:spPr>
          <a:xfrm>
            <a:off x="12450785" y="2552032"/>
            <a:ext cx="500743" cy="500743"/>
          </a:xfrm>
          <a:prstGeom prst="rect">
            <a:avLst/>
          </a:prstGeom>
          <a:solidFill>
            <a:srgbClr val="389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6" name="Rectangle 76">
            <a:extLst>
              <a:ext uri="{FF2B5EF4-FFF2-40B4-BE49-F238E27FC236}">
                <a16:creationId xmlns:a16="http://schemas.microsoft.com/office/drawing/2014/main" id="{0E314BC5-6442-4729-A605-4E904427E0AE}"/>
              </a:ext>
            </a:extLst>
          </p:cNvPr>
          <p:cNvSpPr/>
          <p:nvPr userDrawn="1"/>
        </p:nvSpPr>
        <p:spPr>
          <a:xfrm>
            <a:off x="13452270" y="4443418"/>
            <a:ext cx="500743" cy="5007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7" name="Rectangle 77">
            <a:extLst>
              <a:ext uri="{FF2B5EF4-FFF2-40B4-BE49-F238E27FC236}">
                <a16:creationId xmlns:a16="http://schemas.microsoft.com/office/drawing/2014/main" id="{331FE9C0-0750-40DE-969D-8F2F6688B856}"/>
              </a:ext>
            </a:extLst>
          </p:cNvPr>
          <p:cNvSpPr/>
          <p:nvPr userDrawn="1"/>
        </p:nvSpPr>
        <p:spPr>
          <a:xfrm>
            <a:off x="13452270" y="1953318"/>
            <a:ext cx="500743" cy="500743"/>
          </a:xfrm>
          <a:prstGeom prst="rect">
            <a:avLst/>
          </a:prstGeom>
          <a:solidFill>
            <a:srgbClr val="018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8" name="Rectangle 78">
            <a:extLst>
              <a:ext uri="{FF2B5EF4-FFF2-40B4-BE49-F238E27FC236}">
                <a16:creationId xmlns:a16="http://schemas.microsoft.com/office/drawing/2014/main" id="{7D24C281-5BC8-4DC4-9985-9752F3BC9D9D}"/>
              </a:ext>
            </a:extLst>
          </p:cNvPr>
          <p:cNvSpPr/>
          <p:nvPr userDrawn="1"/>
        </p:nvSpPr>
        <p:spPr>
          <a:xfrm>
            <a:off x="13452270" y="2552032"/>
            <a:ext cx="500743" cy="500743"/>
          </a:xfrm>
          <a:prstGeom prst="rect">
            <a:avLst/>
          </a:prstGeom>
          <a:solidFill>
            <a:srgbClr val="7AC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9" name="Rectangle 80">
            <a:extLst>
              <a:ext uri="{FF2B5EF4-FFF2-40B4-BE49-F238E27FC236}">
                <a16:creationId xmlns:a16="http://schemas.microsoft.com/office/drawing/2014/main" id="{EC20167C-5753-4926-8F31-34873C913B0B}"/>
              </a:ext>
            </a:extLst>
          </p:cNvPr>
          <p:cNvSpPr/>
          <p:nvPr userDrawn="1"/>
        </p:nvSpPr>
        <p:spPr>
          <a:xfrm>
            <a:off x="12951527" y="3149508"/>
            <a:ext cx="500743" cy="500743"/>
          </a:xfrm>
          <a:prstGeom prst="rect">
            <a:avLst/>
          </a:prstGeom>
          <a:solidFill>
            <a:srgbClr val="FEA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0" name="Rectangle 82">
            <a:extLst>
              <a:ext uri="{FF2B5EF4-FFF2-40B4-BE49-F238E27FC236}">
                <a16:creationId xmlns:a16="http://schemas.microsoft.com/office/drawing/2014/main" id="{09460E15-EEB4-4F71-9B00-4F8191B17434}"/>
              </a:ext>
            </a:extLst>
          </p:cNvPr>
          <p:cNvSpPr/>
          <p:nvPr userDrawn="1"/>
        </p:nvSpPr>
        <p:spPr>
          <a:xfrm>
            <a:off x="12450784" y="3149508"/>
            <a:ext cx="500743" cy="500743"/>
          </a:xfrm>
          <a:prstGeom prst="rect">
            <a:avLst/>
          </a:prstGeom>
          <a:solidFill>
            <a:srgbClr val="FE8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Arial" panose="020B0604020202020204"/>
            </a:endParaRPr>
          </a:p>
        </p:txBody>
      </p:sp>
      <p:sp>
        <p:nvSpPr>
          <p:cNvPr id="41" name="Rectangle 83">
            <a:extLst>
              <a:ext uri="{FF2B5EF4-FFF2-40B4-BE49-F238E27FC236}">
                <a16:creationId xmlns:a16="http://schemas.microsoft.com/office/drawing/2014/main" id="{C216CAAA-558E-4024-AA88-7DBA85CB687A}"/>
              </a:ext>
            </a:extLst>
          </p:cNvPr>
          <p:cNvSpPr/>
          <p:nvPr userDrawn="1"/>
        </p:nvSpPr>
        <p:spPr>
          <a:xfrm>
            <a:off x="13452270" y="3149508"/>
            <a:ext cx="500743" cy="500743"/>
          </a:xfrm>
          <a:prstGeom prst="rect">
            <a:avLst/>
          </a:prstGeom>
          <a:solidFill>
            <a:srgbClr val="FEBF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2" name="Rectangle 80">
            <a:extLst>
              <a:ext uri="{FF2B5EF4-FFF2-40B4-BE49-F238E27FC236}">
                <a16:creationId xmlns:a16="http://schemas.microsoft.com/office/drawing/2014/main" id="{1A4A7640-D97D-47EB-BAB4-7C93E06EE7E7}"/>
              </a:ext>
            </a:extLst>
          </p:cNvPr>
          <p:cNvSpPr/>
          <p:nvPr userDrawn="1"/>
        </p:nvSpPr>
        <p:spPr>
          <a:xfrm>
            <a:off x="12951527" y="3776740"/>
            <a:ext cx="500743" cy="500743"/>
          </a:xfrm>
          <a:prstGeom prst="rect">
            <a:avLst/>
          </a:prstGeom>
          <a:solidFill>
            <a:srgbClr val="FE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3" name="Rectangle 82">
            <a:extLst>
              <a:ext uri="{FF2B5EF4-FFF2-40B4-BE49-F238E27FC236}">
                <a16:creationId xmlns:a16="http://schemas.microsoft.com/office/drawing/2014/main" id="{3FD368C9-0AED-4948-B5FA-B8E4E2DE3492}"/>
              </a:ext>
            </a:extLst>
          </p:cNvPr>
          <p:cNvSpPr/>
          <p:nvPr userDrawn="1"/>
        </p:nvSpPr>
        <p:spPr>
          <a:xfrm>
            <a:off x="12450784" y="3776740"/>
            <a:ext cx="500743" cy="500743"/>
          </a:xfrm>
          <a:prstGeom prst="rect">
            <a:avLst/>
          </a:prstGeom>
          <a:solidFill>
            <a:srgbClr val="FE32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4" name="Rectangle 83">
            <a:extLst>
              <a:ext uri="{FF2B5EF4-FFF2-40B4-BE49-F238E27FC236}">
                <a16:creationId xmlns:a16="http://schemas.microsoft.com/office/drawing/2014/main" id="{7AA8B370-0578-4006-99F7-928DC37F6B6D}"/>
              </a:ext>
            </a:extLst>
          </p:cNvPr>
          <p:cNvSpPr/>
          <p:nvPr userDrawn="1"/>
        </p:nvSpPr>
        <p:spPr>
          <a:xfrm>
            <a:off x="13452270" y="3776740"/>
            <a:ext cx="500743" cy="500743"/>
          </a:xfrm>
          <a:prstGeom prst="rect">
            <a:avLst/>
          </a:prstGeom>
          <a:solidFill>
            <a:srgbClr val="FE6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5" name="Rectangle 73">
            <a:extLst>
              <a:ext uri="{FF2B5EF4-FFF2-40B4-BE49-F238E27FC236}">
                <a16:creationId xmlns:a16="http://schemas.microsoft.com/office/drawing/2014/main" id="{ED98D43E-46D3-4D2D-8CC6-A675B2D86F17}"/>
              </a:ext>
            </a:extLst>
          </p:cNvPr>
          <p:cNvSpPr/>
          <p:nvPr userDrawn="1"/>
        </p:nvSpPr>
        <p:spPr>
          <a:xfrm>
            <a:off x="12951527" y="1286640"/>
            <a:ext cx="500400" cy="5007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Arial" panose="020B0604020202020204"/>
            </a:endParaRPr>
          </a:p>
        </p:txBody>
      </p:sp>
      <p:sp>
        <p:nvSpPr>
          <p:cNvPr id="46" name="Rektangel 45">
            <a:extLst>
              <a:ext uri="{FF2B5EF4-FFF2-40B4-BE49-F238E27FC236}">
                <a16:creationId xmlns:a16="http://schemas.microsoft.com/office/drawing/2014/main" id="{0197FC03-B92A-4224-8DE4-87FD2E0C2656}"/>
              </a:ext>
            </a:extLst>
          </p:cNvPr>
          <p:cNvSpPr/>
          <p:nvPr userDrawn="1"/>
        </p:nvSpPr>
        <p:spPr>
          <a:xfrm>
            <a:off x="12951527" y="5210678"/>
            <a:ext cx="500400" cy="500743"/>
          </a:xfrm>
          <a:prstGeom prst="rect">
            <a:avLst/>
          </a:prstGeom>
          <a:solidFill>
            <a:srgbClr val="003B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prstClr val="white"/>
              </a:solidFill>
            </a:endParaRPr>
          </a:p>
        </p:txBody>
      </p:sp>
      <p:pic>
        <p:nvPicPr>
          <p:cNvPr id="47" name="Logo">
            <a:extLst>
              <a:ext uri="{FF2B5EF4-FFF2-40B4-BE49-F238E27FC236}">
                <a16:creationId xmlns:a16="http://schemas.microsoft.com/office/drawing/2014/main" id="{C5467151-FCF6-415B-88D8-2A82DEC88DDF}"/>
              </a:ext>
            </a:extLst>
          </p:cNvPr>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1325495" y="103787"/>
            <a:ext cx="689234" cy="417600"/>
          </a:xfrm>
          <a:prstGeom prst="rect">
            <a:avLst/>
          </a:prstGeom>
        </p:spPr>
      </p:pic>
      <p:sp>
        <p:nvSpPr>
          <p:cNvPr id="48" name="Tekstfelt 47">
            <a:extLst>
              <a:ext uri="{FF2B5EF4-FFF2-40B4-BE49-F238E27FC236}">
                <a16:creationId xmlns:a16="http://schemas.microsoft.com/office/drawing/2014/main" id="{B1B0BDF1-7739-4697-9986-FEB2C8F6819C}"/>
              </a:ext>
            </a:extLst>
          </p:cNvPr>
          <p:cNvSpPr txBox="1"/>
          <p:nvPr userDrawn="1"/>
        </p:nvSpPr>
        <p:spPr>
          <a:xfrm>
            <a:off x="11088138" y="476464"/>
            <a:ext cx="1031436" cy="276999"/>
          </a:xfrm>
          <a:prstGeom prst="rect">
            <a:avLst/>
          </a:prstGeom>
          <a:noFill/>
        </p:spPr>
        <p:txBody>
          <a:bodyPr wrap="none" rtlCol="0">
            <a:spAutoFit/>
          </a:bodyPr>
          <a:lstStyle/>
          <a:p>
            <a:r>
              <a:rPr lang="da-DK" sz="1200" dirty="0">
                <a:solidFill>
                  <a:prstClr val="white"/>
                </a:solidFill>
              </a:rPr>
              <a:t>www.kl.dk/ffb</a:t>
            </a:r>
          </a:p>
        </p:txBody>
      </p:sp>
      <p:pic>
        <p:nvPicPr>
          <p:cNvPr id="50" name="Billede 49">
            <a:extLst>
              <a:ext uri="{FF2B5EF4-FFF2-40B4-BE49-F238E27FC236}">
                <a16:creationId xmlns:a16="http://schemas.microsoft.com/office/drawing/2014/main" id="{0CDF5F3D-9369-4776-B99B-CAC5E0BD8B3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02642" y="42936"/>
            <a:ext cx="1692646" cy="588047"/>
          </a:xfrm>
          <a:prstGeom prst="rect">
            <a:avLst/>
          </a:prstGeom>
        </p:spPr>
      </p:pic>
    </p:spTree>
    <p:extLst>
      <p:ext uri="{BB962C8B-B14F-4D97-AF65-F5344CB8AC3E}">
        <p14:creationId xmlns:p14="http://schemas.microsoft.com/office/powerpoint/2010/main" val="4596481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6" name="Billede 5"/>
          <p:cNvPicPr>
            <a:picLocks noChangeAspect="1"/>
          </p:cNvPicPr>
          <p:nvPr userDrawn="1"/>
        </p:nvPicPr>
        <p:blipFill>
          <a:blip r:embed="rId2"/>
          <a:stretch>
            <a:fillRect/>
          </a:stretch>
        </p:blipFill>
        <p:spPr>
          <a:xfrm>
            <a:off x="-2785324" y="1170"/>
            <a:ext cx="2642284" cy="1485662"/>
          </a:xfrm>
          <a:prstGeom prst="rect">
            <a:avLst/>
          </a:prstGeom>
          <a:ln w="3175">
            <a:solidFill>
              <a:schemeClr val="accent5"/>
            </a:solidFill>
          </a:ln>
        </p:spPr>
      </p:pic>
      <p:sp>
        <p:nvSpPr>
          <p:cNvPr id="8" name="Pladsholder til dato 7"/>
          <p:cNvSpPr>
            <a:spLocks noGrp="1"/>
          </p:cNvSpPr>
          <p:nvPr>
            <p:ph type="dt" sz="half" idx="10"/>
          </p:nvPr>
        </p:nvSpPr>
        <p:spPr/>
        <p:txBody>
          <a:bodyPr/>
          <a:lstStyle>
            <a:lvl1pPr>
              <a:defRPr>
                <a:solidFill>
                  <a:srgbClr val="1F3B7A"/>
                </a:solidFill>
              </a:defRPr>
            </a:lvl1pPr>
          </a:lstStyle>
          <a:p>
            <a:endParaRPr lang="en-GB" dirty="0"/>
          </a:p>
        </p:txBody>
      </p:sp>
      <p:sp>
        <p:nvSpPr>
          <p:cNvPr id="9" name="Pladsholder til sidefod 8"/>
          <p:cNvSpPr>
            <a:spLocks noGrp="1"/>
          </p:cNvSpPr>
          <p:nvPr>
            <p:ph type="ftr" sz="quarter" idx="11"/>
          </p:nvPr>
        </p:nvSpPr>
        <p:spPr/>
        <p:txBody>
          <a:bodyPr/>
          <a:lstStyle>
            <a:lvl1pPr>
              <a:defRPr>
                <a:solidFill>
                  <a:srgbClr val="1F3B7A"/>
                </a:solidFill>
              </a:defRPr>
            </a:lvl1pPr>
          </a:lstStyle>
          <a:p>
            <a:r>
              <a:rPr lang="en-GB"/>
              <a:t>Indsæt emne</a:t>
            </a:r>
            <a:endParaRPr lang="en-GB" dirty="0"/>
          </a:p>
        </p:txBody>
      </p:sp>
      <p:sp>
        <p:nvSpPr>
          <p:cNvPr id="2" name="Title 1"/>
          <p:cNvSpPr>
            <a:spLocks noGrp="1"/>
          </p:cNvSpPr>
          <p:nvPr>
            <p:ph type="title" hasCustomPrompt="1"/>
          </p:nvPr>
        </p:nvSpPr>
        <p:spPr/>
        <p:txBody>
          <a:bodyPr/>
          <a:lstStyle>
            <a:lvl1pPr>
              <a:defRPr/>
            </a:lvl1pPr>
          </a:lstStyle>
          <a:p>
            <a:r>
              <a:rPr lang="da-DK" noProof="0" dirty="0"/>
              <a:t>Indsæt agenda overskrift</a:t>
            </a:r>
          </a:p>
        </p:txBody>
      </p:sp>
      <p:sp>
        <p:nvSpPr>
          <p:cNvPr id="10" name="Pladsholder til slidenummer 9"/>
          <p:cNvSpPr>
            <a:spLocks noGrp="1"/>
          </p:cNvSpPr>
          <p:nvPr>
            <p:ph type="sldNum" sz="quarter" idx="12"/>
          </p:nvPr>
        </p:nvSpPr>
        <p:spPr/>
        <p:txBody>
          <a:bodyPr/>
          <a:lstStyle/>
          <a:p>
            <a:fld id="{45D37B1E-C366-494F-A587-962AD9AABC83}" type="slidenum">
              <a:rPr lang="en-GB" smtClean="0"/>
              <a:pPr/>
              <a:t>‹nr.›</a:t>
            </a:fld>
            <a:endParaRPr lang="en-GB" dirty="0"/>
          </a:p>
        </p:txBody>
      </p:sp>
      <p:sp>
        <p:nvSpPr>
          <p:cNvPr id="2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1. </a:t>
            </a:r>
            <a:r>
              <a:rPr lang="en-GB" sz="1000" noProof="1">
                <a:solidFill>
                  <a:prstClr val="black">
                    <a:lumMod val="75000"/>
                    <a:lumOff val="25000"/>
                  </a:prstClr>
                </a:solidFill>
                <a:latin typeface="Arial" panose="020B0604020202020204" pitchFamily="34" charset="0"/>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2. </a:t>
            </a:r>
            <a:r>
              <a:rPr lang="en-GB" sz="1000" noProof="1">
                <a:solidFill>
                  <a:prstClr val="black">
                    <a:lumMod val="75000"/>
                    <a:lumOff val="25000"/>
                  </a:prstClr>
                </a:solidFill>
                <a:latin typeface="Arial" panose="020B0604020202020204" pitchFamily="34" charset="0"/>
                <a:cs typeface="Arial" panose="020B0604020202020204" pitchFamily="34" charset="0"/>
              </a:rPr>
              <a:t>Vælg et passende layout </a:t>
            </a:r>
            <a:br>
              <a:rPr lang="en-GB" sz="1000" noProof="1">
                <a:solidFill>
                  <a:prstClr val="black">
                    <a:lumMod val="75000"/>
                    <a:lumOff val="25000"/>
                  </a:prstClr>
                </a:solidFill>
                <a:latin typeface="Arial" panose="020B0604020202020204" pitchFamily="34" charset="0"/>
                <a:cs typeface="Arial" panose="020B0604020202020204" pitchFamily="34" charset="0"/>
              </a:rPr>
            </a:br>
            <a:r>
              <a:rPr lang="en-GB" sz="1000" noProof="1">
                <a:solidFill>
                  <a:prstClr val="black">
                    <a:lumMod val="75000"/>
                    <a:lumOff val="25000"/>
                  </a:prstClr>
                </a:solidFill>
                <a:latin typeface="Arial" panose="020B0604020202020204" pitchFamily="34" charset="0"/>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latin typeface="Arial" panose="020B0604020202020204" pitchFamily="34" charset="0"/>
                <a:cs typeface="Arial" panose="020B0604020202020204" pitchFamily="34" charset="0"/>
              </a:rPr>
              <a:t>Alternativt kan du vælge layout direkte under knappen </a:t>
            </a:r>
            <a:r>
              <a:rPr lang="en-GB" sz="1000" b="1" i="1" noProof="1">
                <a:solidFill>
                  <a:prstClr val="black">
                    <a:lumMod val="75000"/>
                    <a:lumOff val="25000"/>
                  </a:prstClr>
                </a:solidFill>
                <a:latin typeface="Arial" panose="020B0604020202020204" pitchFamily="34" charset="0"/>
                <a:cs typeface="Arial" panose="020B0604020202020204" pitchFamily="34" charset="0"/>
              </a:rPr>
              <a:t>Nyt slide</a:t>
            </a:r>
            <a:r>
              <a:rPr lang="en-GB" sz="1000" i="1" noProof="1">
                <a:solidFill>
                  <a:prstClr val="black">
                    <a:lumMod val="75000"/>
                    <a:lumOff val="25000"/>
                  </a:prstClr>
                </a:solidFill>
                <a:latin typeface="Arial" panose="020B0604020202020204" pitchFamily="34" charset="0"/>
                <a:cs typeface="Arial" panose="020B0604020202020204" pitchFamily="34" charset="0"/>
              </a:rPr>
              <a:t>, når du laver et nyt slide</a:t>
            </a:r>
          </a:p>
        </p:txBody>
      </p:sp>
      <p:sp>
        <p:nvSpPr>
          <p:cNvPr id="5" name="Pladsholder til tekst 4"/>
          <p:cNvSpPr>
            <a:spLocks noGrp="1"/>
          </p:cNvSpPr>
          <p:nvPr>
            <p:ph type="body" sz="quarter" idx="13" hasCustomPrompt="1"/>
          </p:nvPr>
        </p:nvSpPr>
        <p:spPr>
          <a:xfrm>
            <a:off x="1908175" y="1898649"/>
            <a:ext cx="7561262" cy="3770313"/>
          </a:xfrm>
        </p:spPr>
        <p:txBody>
          <a:bodyPr/>
          <a:lstStyle>
            <a:lvl1pPr marL="180000" indent="-180000">
              <a:buFont typeface="Arial" panose="020B0604020202020204" pitchFamily="34" charset="0"/>
              <a:buChar char="›"/>
              <a:defRPr b="0"/>
            </a:lvl1pPr>
            <a:lvl2pPr marL="360000" indent="-180000">
              <a:buFont typeface="Arial" panose="020B0604020202020204" pitchFamily="34" charset="0"/>
              <a:buChar char="›"/>
              <a:defRPr sz="1400"/>
            </a:lvl2pPr>
            <a:lvl3pPr marL="360000">
              <a:defRPr sz="1400"/>
            </a:lvl3pPr>
          </a:lstStyle>
          <a:p>
            <a:pPr lvl="0"/>
            <a:r>
              <a:rPr lang="da-DK" dirty="0"/>
              <a:t>Indsæt agendapunkt</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23" name="Gruppe 22"/>
          <p:cNvGrpSpPr/>
          <p:nvPr userDrawn="1"/>
        </p:nvGrpSpPr>
        <p:grpSpPr>
          <a:xfrm>
            <a:off x="-2118335" y="1548000"/>
            <a:ext cx="1975295" cy="2568379"/>
            <a:chOff x="-2087997" y="2179188"/>
            <a:chExt cx="1975295" cy="2568379"/>
          </a:xfrm>
        </p:grpSpPr>
        <p:sp>
          <p:nvSpPr>
            <p:cNvPr id="24" name="AutoShape 4"/>
            <p:cNvSpPr>
              <a:spLocks/>
            </p:cNvSpPr>
            <p:nvPr userDrawn="1"/>
          </p:nvSpPr>
          <p:spPr bwMode="gray">
            <a:xfrm>
              <a:off x="-2087997" y="2179188"/>
              <a:ext cx="1975295" cy="211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prstClr val="black">
                      <a:lumMod val="75000"/>
                      <a:lumOff val="25000"/>
                    </a:prstClr>
                  </a:solidFill>
                  <a:latin typeface="Arial" panose="020B0604020202020204" pitchFamily="34" charset="0"/>
                  <a:cs typeface="Arial" panose="020B0604020202020204" pitchFamily="34" charset="0"/>
                </a:rPr>
                <a:t>Agenda</a:t>
              </a:r>
            </a:p>
            <a:p>
              <a:pPr algn="r">
                <a:spcAft>
                  <a:spcPts val="300"/>
                </a:spcAft>
                <a:defRPr/>
              </a:pPr>
              <a:r>
                <a:rPr lang="nb-NO" altLang="da-DK" sz="1000" b="1" noProof="1">
                  <a:solidFill>
                    <a:prstClr val="black">
                      <a:lumMod val="75000"/>
                      <a:lumOff val="25000"/>
                    </a:prstClr>
                  </a:solidFill>
                  <a:latin typeface="Arial" panose="020B0604020202020204" pitchFamily="34" charset="0"/>
                  <a:cs typeface="Arial" panose="020B0604020202020204" pitchFamily="34" charset="0"/>
                </a:rPr>
                <a:t>Punktopstilling</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Niveau 1-2</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 = </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Punktopstilling</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Klik på </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TAB</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-tasten én gang </a:t>
              </a:r>
              <a:br>
                <a:rPr lang="nb-NO" altLang="da-DK" sz="1000" noProof="1">
                  <a:solidFill>
                    <a:prstClr val="black">
                      <a:lumMod val="75000"/>
                      <a:lumOff val="25000"/>
                    </a:prstClr>
                  </a:solidFill>
                  <a:latin typeface="Arial" panose="020B0604020202020204" pitchFamily="34" charset="0"/>
                  <a:cs typeface="Arial" panose="020B0604020202020204" pitchFamily="34" charset="0"/>
                </a:rPr>
              </a:br>
              <a:r>
                <a:rPr lang="nb-NO" altLang="da-DK" sz="1000" noProof="1">
                  <a:solidFill>
                    <a:prstClr val="black">
                      <a:lumMod val="75000"/>
                      <a:lumOff val="25000"/>
                    </a:prstClr>
                  </a:solidFill>
                  <a:latin typeface="Arial" panose="020B0604020202020204" pitchFamily="34" charset="0"/>
                  <a:cs typeface="Arial" panose="020B0604020202020204" pitchFamily="34" charset="0"/>
                </a:rPr>
                <a:t>for at få niveau 2 </a:t>
              </a:r>
            </a:p>
            <a:p>
              <a:pPr algn="r">
                <a:spcAft>
                  <a:spcPts val="300"/>
                </a:spcAft>
                <a:defRPr/>
              </a:pPr>
              <a:r>
                <a:rPr lang="da-DK" altLang="da-DK" sz="1000" noProof="1">
                  <a:solidFill>
                    <a:prstClr val="black">
                      <a:lumMod val="75000"/>
                      <a:lumOff val="25000"/>
                    </a:prstClr>
                  </a:solidFill>
                  <a:latin typeface="Arial" panose="020B0604020202020204" pitchFamily="34" charset="0"/>
                  <a:cs typeface="Arial" panose="020B0604020202020204" pitchFamily="34" charset="0"/>
                </a:rPr>
                <a:t>Tryk</a:t>
              </a:r>
              <a:r>
                <a:rPr lang="da-DK" altLang="da-DK" sz="1000" b="1" noProof="1">
                  <a:solidFill>
                    <a:prstClr val="black">
                      <a:lumMod val="75000"/>
                      <a:lumOff val="25000"/>
                    </a:prstClr>
                  </a:solidFill>
                  <a:latin typeface="Arial" panose="020B0604020202020204" pitchFamily="34" charset="0"/>
                  <a:cs typeface="Arial" panose="020B0604020202020204" pitchFamily="34" charset="0"/>
                </a:rPr>
                <a:t> ENTER </a:t>
              </a:r>
              <a:r>
                <a:rPr lang="da-DK" altLang="da-DK" sz="1000" noProof="1">
                  <a:solidFill>
                    <a:prstClr val="black">
                      <a:lumMod val="75000"/>
                      <a:lumOff val="25000"/>
                    </a:prstClr>
                  </a:solidFill>
                  <a:latin typeface="Arial" panose="020B0604020202020204" pitchFamily="34" charset="0"/>
                  <a:cs typeface="Arial" panose="020B0604020202020204" pitchFamily="34" charset="0"/>
                </a:rPr>
                <a:t>for ny linje</a:t>
              </a:r>
            </a:p>
            <a:p>
              <a:pPr algn="r">
                <a:spcAft>
                  <a:spcPts val="300"/>
                </a:spcAft>
                <a:defRPr/>
              </a:pPr>
              <a:r>
                <a:rPr lang="da-DK" altLang="da-DK" sz="1000" noProof="1">
                  <a:solidFill>
                    <a:prstClr val="black">
                      <a:lumMod val="75000"/>
                      <a:lumOff val="25000"/>
                    </a:prstClr>
                  </a:solidFill>
                  <a:latin typeface="Arial" panose="020B0604020202020204" pitchFamily="34" charset="0"/>
                  <a:cs typeface="Arial" panose="020B0604020202020204" pitchFamily="34" charset="0"/>
                </a:rPr>
                <a:t>Brug </a:t>
              </a:r>
              <a:r>
                <a:rPr lang="da-DK" altLang="da-DK" sz="1000" b="1" noProof="1">
                  <a:solidFill>
                    <a:prstClr val="black">
                      <a:lumMod val="75000"/>
                      <a:lumOff val="25000"/>
                    </a:prstClr>
                  </a:solidFill>
                  <a:latin typeface="Arial" panose="020B0604020202020204" pitchFamily="34" charset="0"/>
                  <a:cs typeface="Arial" panose="020B0604020202020204" pitchFamily="34" charset="0"/>
                </a:rPr>
                <a:t>SHIFT+TAB</a:t>
              </a:r>
              <a:r>
                <a:rPr lang="da-DK" altLang="da-DK" sz="1000" noProof="1">
                  <a:solidFill>
                    <a:prstClr val="black">
                      <a:lumMod val="75000"/>
                      <a:lumOff val="25000"/>
                    </a:prstClr>
                  </a:solidFill>
                  <a:latin typeface="Arial" panose="020B0604020202020204" pitchFamily="34" charset="0"/>
                  <a:cs typeface="Arial" panose="020B0604020202020204" pitchFamily="34" charset="0"/>
                </a:rPr>
                <a:t>-tasterne </a:t>
              </a:r>
              <a:br>
                <a:rPr lang="da-DK" altLang="da-DK" sz="1000" noProof="1">
                  <a:solidFill>
                    <a:prstClr val="black">
                      <a:lumMod val="75000"/>
                      <a:lumOff val="25000"/>
                    </a:prstClr>
                  </a:solidFill>
                  <a:latin typeface="Arial" panose="020B0604020202020204" pitchFamily="34" charset="0"/>
                  <a:cs typeface="Arial" panose="020B0604020202020204" pitchFamily="34" charset="0"/>
                </a:rPr>
              </a:br>
              <a:r>
                <a:rPr lang="da-DK" altLang="da-DK" sz="1000" noProof="1">
                  <a:solidFill>
                    <a:prstClr val="black">
                      <a:lumMod val="75000"/>
                      <a:lumOff val="25000"/>
                    </a:prstClr>
                  </a:solidFill>
                  <a:latin typeface="Arial" panose="020B0604020202020204" pitchFamily="34" charset="0"/>
                  <a:cs typeface="Arial" panose="020B0604020202020204" pitchFamily="34" charset="0"/>
                </a:rPr>
                <a:t>for at komme tilbage</a:t>
              </a:r>
              <a:endParaRPr lang="nb-NO" altLang="da-DK" sz="1000" b="1" noProof="1">
                <a:solidFill>
                  <a:prstClr val="black">
                    <a:lumMod val="75000"/>
                    <a:lumOff val="25000"/>
                  </a:prstClr>
                </a:solidFill>
                <a:latin typeface="Arial" panose="020B0604020202020204" pitchFamily="34" charset="0"/>
                <a:cs typeface="Arial" panose="020B0604020202020204" pitchFamily="34" charset="0"/>
              </a:endParaRPr>
            </a:p>
            <a:p>
              <a:pPr algn="r">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Alternativt kan </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Forøg og Formindsk listeniveau </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bruges til at hoppe mellem tekst-typografierne</a:t>
              </a:r>
              <a:endParaRPr lang="nb-NO" altLang="da-DK" sz="1000" b="1" noProof="1">
                <a:solidFill>
                  <a:prstClr val="black">
                    <a:lumMod val="75000"/>
                    <a:lumOff val="25000"/>
                  </a:prstClr>
                </a:solidFill>
                <a:latin typeface="Arial" panose="020B0604020202020204" pitchFamily="34" charset="0"/>
                <a:cs typeface="Arial" panose="020B0604020202020204" pitchFamily="34" charset="0"/>
              </a:endParaRPr>
            </a:p>
          </p:txBody>
        </p:sp>
        <p:grpSp>
          <p:nvGrpSpPr>
            <p:cNvPr id="25" name="Gruppe 3"/>
            <p:cNvGrpSpPr>
              <a:grpSpLocks/>
            </p:cNvGrpSpPr>
            <p:nvPr userDrawn="1"/>
          </p:nvGrpSpPr>
          <p:grpSpPr bwMode="auto">
            <a:xfrm>
              <a:off x="-559507" y="4331077"/>
              <a:ext cx="419100" cy="196850"/>
              <a:chOff x="2516188" y="2815464"/>
              <a:chExt cx="417988" cy="196850"/>
            </a:xfrm>
          </p:grpSpPr>
          <p:pic>
            <p:nvPicPr>
              <p:cNvPr id="29"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28154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12"/>
              <p:cNvSpPr/>
              <p:nvPr/>
            </p:nvSpPr>
            <p:spPr bwMode="auto">
              <a:xfrm>
                <a:off x="2737848" y="28265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nvGrpSpPr>
            <p:cNvPr id="26" name="Gruppe 2"/>
            <p:cNvGrpSpPr>
              <a:grpSpLocks/>
            </p:cNvGrpSpPr>
            <p:nvPr userDrawn="1"/>
          </p:nvGrpSpPr>
          <p:grpSpPr bwMode="auto">
            <a:xfrm>
              <a:off x="-552013" y="4550717"/>
              <a:ext cx="412750" cy="196850"/>
              <a:chOff x="2542276" y="3466339"/>
              <a:chExt cx="413649" cy="196850"/>
            </a:xfrm>
          </p:grpSpPr>
          <p:pic>
            <p:nvPicPr>
              <p:cNvPr id="27"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466339"/>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12"/>
              <p:cNvSpPr/>
              <p:nvPr/>
            </p:nvSpPr>
            <p:spPr bwMode="auto">
              <a:xfrm>
                <a:off x="2542276" y="3477452"/>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19206775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genda med kant">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a:stretch>
            <a:fillRect/>
          </a:stretch>
        </p:blipFill>
        <p:spPr>
          <a:xfrm>
            <a:off x="-2785327" y="0"/>
            <a:ext cx="2645627" cy="1489261"/>
          </a:xfrm>
          <a:prstGeom prst="rect">
            <a:avLst/>
          </a:prstGeom>
          <a:ln w="6350">
            <a:solidFill>
              <a:schemeClr val="accent5"/>
            </a:solidFill>
          </a:ln>
        </p:spPr>
      </p:pic>
      <p:sp>
        <p:nvSpPr>
          <p:cNvPr id="17"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16AA3"/>
          </a:solidFill>
          <a:ln>
            <a:noFill/>
          </a:ln>
        </p:spPr>
        <p:txBody>
          <a:bodyPr vert="horz" wrap="square" lIns="91440" tIns="45720" rIns="91440" bIns="45720" numCol="1" anchor="t" anchorCtr="0" compatLnSpc="1">
            <a:prstTxWarp prst="textNoShape">
              <a:avLst/>
            </a:prstTxWarp>
          </a:bodyPr>
          <a:lstStyle/>
          <a:p>
            <a:endParaRPr lang="da-DK">
              <a:solidFill>
                <a:prstClr val="black"/>
              </a:solidFill>
            </a:endParaRPr>
          </a:p>
        </p:txBody>
      </p:sp>
      <p:sp>
        <p:nvSpPr>
          <p:cNvPr id="8" name="Pladsholder til dato 7"/>
          <p:cNvSpPr>
            <a:spLocks noGrp="1"/>
          </p:cNvSpPr>
          <p:nvPr>
            <p:ph type="dt" sz="half" idx="10"/>
          </p:nvPr>
        </p:nvSpPr>
        <p:spPr/>
        <p:txBody>
          <a:bodyPr/>
          <a:lstStyle>
            <a:lvl1pPr>
              <a:defRPr>
                <a:solidFill>
                  <a:schemeClr val="bg1"/>
                </a:solidFill>
              </a:defRPr>
            </a:lvl1pPr>
          </a:lstStyle>
          <a:p>
            <a:endParaRPr lang="en-GB" dirty="0">
              <a:solidFill>
                <a:prstClr val="white"/>
              </a:solidFill>
            </a:endParaRPr>
          </a:p>
        </p:txBody>
      </p:sp>
      <p:sp>
        <p:nvSpPr>
          <p:cNvPr id="9" name="Pladsholder til sidefod 8"/>
          <p:cNvSpPr>
            <a:spLocks noGrp="1"/>
          </p:cNvSpPr>
          <p:nvPr>
            <p:ph type="ftr" sz="quarter" idx="11"/>
          </p:nvPr>
        </p:nvSpPr>
        <p:spPr/>
        <p:txBody>
          <a:bodyPr/>
          <a:lstStyle>
            <a:lvl1pPr>
              <a:defRPr>
                <a:solidFill>
                  <a:schemeClr val="bg1"/>
                </a:solidFill>
              </a:defRPr>
            </a:lvl1pPr>
          </a:lstStyle>
          <a:p>
            <a:r>
              <a:rPr lang="en-GB">
                <a:solidFill>
                  <a:prstClr val="white"/>
                </a:solidFill>
              </a:rPr>
              <a:t>Indsæt emne</a:t>
            </a:r>
            <a:endParaRPr lang="en-GB" dirty="0">
              <a:solidFill>
                <a:prstClr val="white"/>
              </a:solidFill>
            </a:endParaRPr>
          </a:p>
        </p:txBody>
      </p:sp>
      <p:sp>
        <p:nvSpPr>
          <p:cNvPr id="2" name="Title 1"/>
          <p:cNvSpPr>
            <a:spLocks noGrp="1"/>
          </p:cNvSpPr>
          <p:nvPr>
            <p:ph type="title" hasCustomPrompt="1"/>
          </p:nvPr>
        </p:nvSpPr>
        <p:spPr/>
        <p:txBody>
          <a:bodyPr/>
          <a:lstStyle>
            <a:lvl1pPr>
              <a:defRPr/>
            </a:lvl1pPr>
          </a:lstStyle>
          <a:p>
            <a:r>
              <a:rPr lang="da-DK" noProof="0" dirty="0"/>
              <a:t>Indsæt agenda overskrift</a:t>
            </a:r>
          </a:p>
        </p:txBody>
      </p:sp>
      <p:sp>
        <p:nvSpPr>
          <p:cNvPr id="10" name="Pladsholder til slidenummer 9"/>
          <p:cNvSpPr>
            <a:spLocks noGrp="1"/>
          </p:cNvSpPr>
          <p:nvPr>
            <p:ph type="sldNum" sz="quarter" idx="12"/>
          </p:nvPr>
        </p:nvSpPr>
        <p:spPr/>
        <p:txBody>
          <a:bodyPr/>
          <a:lstStyle/>
          <a:p>
            <a:fld id="{45D37B1E-C366-494F-A587-962AD9AABC83}" type="slidenum">
              <a:rPr lang="en-GB" smtClean="0"/>
              <a:pPr/>
              <a:t>‹nr.›</a:t>
            </a:fld>
            <a:endParaRPr lang="en-GB" dirty="0"/>
          </a:p>
        </p:txBody>
      </p:sp>
      <p:sp>
        <p:nvSpPr>
          <p:cNvPr id="2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1. </a:t>
            </a:r>
            <a:r>
              <a:rPr lang="en-GB" sz="1000" noProof="1">
                <a:solidFill>
                  <a:prstClr val="black">
                    <a:lumMod val="75000"/>
                    <a:lumOff val="25000"/>
                  </a:prstClr>
                </a:solidFill>
                <a:latin typeface="Arial" panose="020B0604020202020204" pitchFamily="34" charset="0"/>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2. </a:t>
            </a:r>
            <a:r>
              <a:rPr lang="en-GB" sz="1000" noProof="1">
                <a:solidFill>
                  <a:prstClr val="black">
                    <a:lumMod val="75000"/>
                    <a:lumOff val="25000"/>
                  </a:prstClr>
                </a:solidFill>
                <a:latin typeface="Arial" panose="020B0604020202020204" pitchFamily="34" charset="0"/>
                <a:cs typeface="Arial" panose="020B0604020202020204" pitchFamily="34" charset="0"/>
              </a:rPr>
              <a:t>Vælg et passende layout </a:t>
            </a:r>
            <a:br>
              <a:rPr lang="en-GB" sz="1000" noProof="1">
                <a:solidFill>
                  <a:prstClr val="black">
                    <a:lumMod val="75000"/>
                    <a:lumOff val="25000"/>
                  </a:prstClr>
                </a:solidFill>
                <a:latin typeface="Arial" panose="020B0604020202020204" pitchFamily="34" charset="0"/>
                <a:cs typeface="Arial" panose="020B0604020202020204" pitchFamily="34" charset="0"/>
              </a:rPr>
            </a:br>
            <a:r>
              <a:rPr lang="en-GB" sz="1000" noProof="1">
                <a:solidFill>
                  <a:prstClr val="black">
                    <a:lumMod val="75000"/>
                    <a:lumOff val="25000"/>
                  </a:prstClr>
                </a:solidFill>
                <a:latin typeface="Arial" panose="020B0604020202020204" pitchFamily="34" charset="0"/>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latin typeface="Arial" panose="020B0604020202020204" pitchFamily="34" charset="0"/>
                <a:cs typeface="Arial" panose="020B0604020202020204" pitchFamily="34" charset="0"/>
              </a:rPr>
              <a:t>Alternativt kan du vælge layout direkte under knappen </a:t>
            </a:r>
            <a:r>
              <a:rPr lang="en-GB" sz="1000" b="1" i="1" noProof="1">
                <a:solidFill>
                  <a:prstClr val="black">
                    <a:lumMod val="75000"/>
                    <a:lumOff val="25000"/>
                  </a:prstClr>
                </a:solidFill>
                <a:latin typeface="Arial" panose="020B0604020202020204" pitchFamily="34" charset="0"/>
                <a:cs typeface="Arial" panose="020B0604020202020204" pitchFamily="34" charset="0"/>
              </a:rPr>
              <a:t>Nyt slide</a:t>
            </a:r>
            <a:r>
              <a:rPr lang="en-GB" sz="1000" i="1" noProof="1">
                <a:solidFill>
                  <a:prstClr val="black">
                    <a:lumMod val="75000"/>
                    <a:lumOff val="25000"/>
                  </a:prstClr>
                </a:solidFill>
                <a:latin typeface="Arial" panose="020B0604020202020204" pitchFamily="34" charset="0"/>
                <a:cs typeface="Arial" panose="020B0604020202020204" pitchFamily="34" charset="0"/>
              </a:rPr>
              <a:t>, når du laver et nyt slide</a:t>
            </a:r>
          </a:p>
        </p:txBody>
      </p:sp>
      <p:sp>
        <p:nvSpPr>
          <p:cNvPr id="5" name="Pladsholder til tekst 4"/>
          <p:cNvSpPr>
            <a:spLocks noGrp="1"/>
          </p:cNvSpPr>
          <p:nvPr>
            <p:ph type="body" sz="quarter" idx="13" hasCustomPrompt="1"/>
          </p:nvPr>
        </p:nvSpPr>
        <p:spPr>
          <a:xfrm>
            <a:off x="1908175" y="1898649"/>
            <a:ext cx="7561262" cy="3770313"/>
          </a:xfrm>
        </p:spPr>
        <p:txBody>
          <a:bodyPr/>
          <a:lstStyle>
            <a:lvl1pPr marL="180000" indent="-180000">
              <a:buFont typeface="Arial" panose="020B0604020202020204" pitchFamily="34" charset="0"/>
              <a:buChar char="›"/>
              <a:defRPr b="0"/>
            </a:lvl1pPr>
            <a:lvl2pPr marL="360000" indent="-180000">
              <a:buFont typeface="Arial" panose="020B0604020202020204" pitchFamily="34" charset="0"/>
              <a:buChar char="›"/>
              <a:defRPr sz="1400"/>
            </a:lvl2pPr>
            <a:lvl3pPr marL="360000">
              <a:defRPr sz="1400"/>
            </a:lvl3pPr>
          </a:lstStyle>
          <a:p>
            <a:pPr lvl="0"/>
            <a:r>
              <a:rPr lang="da-DK" dirty="0"/>
              <a:t>Indsæt agendapunkt</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23" name="Gruppe 22"/>
          <p:cNvGrpSpPr/>
          <p:nvPr userDrawn="1"/>
        </p:nvGrpSpPr>
        <p:grpSpPr>
          <a:xfrm>
            <a:off x="-2118335" y="1548000"/>
            <a:ext cx="1975295" cy="2568379"/>
            <a:chOff x="-2087997" y="2179188"/>
            <a:chExt cx="1975295" cy="2568379"/>
          </a:xfrm>
        </p:grpSpPr>
        <p:sp>
          <p:nvSpPr>
            <p:cNvPr id="24" name="AutoShape 4"/>
            <p:cNvSpPr>
              <a:spLocks/>
            </p:cNvSpPr>
            <p:nvPr userDrawn="1"/>
          </p:nvSpPr>
          <p:spPr bwMode="gray">
            <a:xfrm>
              <a:off x="-2087997" y="2179188"/>
              <a:ext cx="1975295" cy="211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prstClr val="black">
                      <a:lumMod val="75000"/>
                      <a:lumOff val="25000"/>
                    </a:prstClr>
                  </a:solidFill>
                  <a:latin typeface="Arial" panose="020B0604020202020204" pitchFamily="34" charset="0"/>
                  <a:cs typeface="Arial" panose="020B0604020202020204" pitchFamily="34" charset="0"/>
                </a:rPr>
                <a:t>Agenda med kant</a:t>
              </a:r>
            </a:p>
            <a:p>
              <a:pPr algn="r">
                <a:spcAft>
                  <a:spcPts val="300"/>
                </a:spcAft>
                <a:defRPr/>
              </a:pPr>
              <a:r>
                <a:rPr lang="nb-NO" altLang="da-DK" sz="1000" b="1" noProof="1">
                  <a:solidFill>
                    <a:prstClr val="black">
                      <a:lumMod val="75000"/>
                      <a:lumOff val="25000"/>
                    </a:prstClr>
                  </a:solidFill>
                  <a:latin typeface="Arial" panose="020B0604020202020204" pitchFamily="34" charset="0"/>
                  <a:cs typeface="Arial" panose="020B0604020202020204" pitchFamily="34" charset="0"/>
                </a:rPr>
                <a:t>Punktopstilling</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Niveau 1-2</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 = </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Punktopstilling</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Klik på </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TAB</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-tasten én gang </a:t>
              </a:r>
              <a:br>
                <a:rPr lang="nb-NO" altLang="da-DK" sz="1000" noProof="1">
                  <a:solidFill>
                    <a:prstClr val="black">
                      <a:lumMod val="75000"/>
                      <a:lumOff val="25000"/>
                    </a:prstClr>
                  </a:solidFill>
                  <a:latin typeface="Arial" panose="020B0604020202020204" pitchFamily="34" charset="0"/>
                  <a:cs typeface="Arial" panose="020B0604020202020204" pitchFamily="34" charset="0"/>
                </a:rPr>
              </a:br>
              <a:r>
                <a:rPr lang="nb-NO" altLang="da-DK" sz="1000" noProof="1">
                  <a:solidFill>
                    <a:prstClr val="black">
                      <a:lumMod val="75000"/>
                      <a:lumOff val="25000"/>
                    </a:prstClr>
                  </a:solidFill>
                  <a:latin typeface="Arial" panose="020B0604020202020204" pitchFamily="34" charset="0"/>
                  <a:cs typeface="Arial" panose="020B0604020202020204" pitchFamily="34" charset="0"/>
                </a:rPr>
                <a:t>for at få niveau 2 </a:t>
              </a:r>
            </a:p>
            <a:p>
              <a:pPr algn="r">
                <a:spcAft>
                  <a:spcPts val="300"/>
                </a:spcAft>
                <a:defRPr/>
              </a:pPr>
              <a:r>
                <a:rPr lang="da-DK" altLang="da-DK" sz="1000" noProof="1">
                  <a:solidFill>
                    <a:prstClr val="black">
                      <a:lumMod val="75000"/>
                      <a:lumOff val="25000"/>
                    </a:prstClr>
                  </a:solidFill>
                  <a:latin typeface="Arial" panose="020B0604020202020204" pitchFamily="34" charset="0"/>
                  <a:cs typeface="Arial" panose="020B0604020202020204" pitchFamily="34" charset="0"/>
                </a:rPr>
                <a:t>Tryk</a:t>
              </a:r>
              <a:r>
                <a:rPr lang="da-DK" altLang="da-DK" sz="1000" b="1" noProof="1">
                  <a:solidFill>
                    <a:prstClr val="black">
                      <a:lumMod val="75000"/>
                      <a:lumOff val="25000"/>
                    </a:prstClr>
                  </a:solidFill>
                  <a:latin typeface="Arial" panose="020B0604020202020204" pitchFamily="34" charset="0"/>
                  <a:cs typeface="Arial" panose="020B0604020202020204" pitchFamily="34" charset="0"/>
                </a:rPr>
                <a:t> ENTER </a:t>
              </a:r>
              <a:r>
                <a:rPr lang="da-DK" altLang="da-DK" sz="1000" noProof="1">
                  <a:solidFill>
                    <a:prstClr val="black">
                      <a:lumMod val="75000"/>
                      <a:lumOff val="25000"/>
                    </a:prstClr>
                  </a:solidFill>
                  <a:latin typeface="Arial" panose="020B0604020202020204" pitchFamily="34" charset="0"/>
                  <a:cs typeface="Arial" panose="020B0604020202020204" pitchFamily="34" charset="0"/>
                </a:rPr>
                <a:t>for ny linje</a:t>
              </a:r>
            </a:p>
            <a:p>
              <a:pPr algn="r">
                <a:spcAft>
                  <a:spcPts val="300"/>
                </a:spcAft>
                <a:defRPr/>
              </a:pPr>
              <a:r>
                <a:rPr lang="da-DK" altLang="da-DK" sz="1000" noProof="1">
                  <a:solidFill>
                    <a:prstClr val="black">
                      <a:lumMod val="75000"/>
                      <a:lumOff val="25000"/>
                    </a:prstClr>
                  </a:solidFill>
                  <a:latin typeface="Arial" panose="020B0604020202020204" pitchFamily="34" charset="0"/>
                  <a:cs typeface="Arial" panose="020B0604020202020204" pitchFamily="34" charset="0"/>
                </a:rPr>
                <a:t>Brug </a:t>
              </a:r>
              <a:r>
                <a:rPr lang="da-DK" altLang="da-DK" sz="1000" b="1" noProof="1">
                  <a:solidFill>
                    <a:prstClr val="black">
                      <a:lumMod val="75000"/>
                      <a:lumOff val="25000"/>
                    </a:prstClr>
                  </a:solidFill>
                  <a:latin typeface="Arial" panose="020B0604020202020204" pitchFamily="34" charset="0"/>
                  <a:cs typeface="Arial" panose="020B0604020202020204" pitchFamily="34" charset="0"/>
                </a:rPr>
                <a:t>SHIFT+TAB</a:t>
              </a:r>
              <a:r>
                <a:rPr lang="da-DK" altLang="da-DK" sz="1000" noProof="1">
                  <a:solidFill>
                    <a:prstClr val="black">
                      <a:lumMod val="75000"/>
                      <a:lumOff val="25000"/>
                    </a:prstClr>
                  </a:solidFill>
                  <a:latin typeface="Arial" panose="020B0604020202020204" pitchFamily="34" charset="0"/>
                  <a:cs typeface="Arial" panose="020B0604020202020204" pitchFamily="34" charset="0"/>
                </a:rPr>
                <a:t>-tasterne </a:t>
              </a:r>
              <a:br>
                <a:rPr lang="da-DK" altLang="da-DK" sz="1000" noProof="1">
                  <a:solidFill>
                    <a:prstClr val="black">
                      <a:lumMod val="75000"/>
                      <a:lumOff val="25000"/>
                    </a:prstClr>
                  </a:solidFill>
                  <a:latin typeface="Arial" panose="020B0604020202020204" pitchFamily="34" charset="0"/>
                  <a:cs typeface="Arial" panose="020B0604020202020204" pitchFamily="34" charset="0"/>
                </a:rPr>
              </a:br>
              <a:r>
                <a:rPr lang="da-DK" altLang="da-DK" sz="1000" noProof="1">
                  <a:solidFill>
                    <a:prstClr val="black">
                      <a:lumMod val="75000"/>
                      <a:lumOff val="25000"/>
                    </a:prstClr>
                  </a:solidFill>
                  <a:latin typeface="Arial" panose="020B0604020202020204" pitchFamily="34" charset="0"/>
                  <a:cs typeface="Arial" panose="020B0604020202020204" pitchFamily="34" charset="0"/>
                </a:rPr>
                <a:t>for at komme tilbage</a:t>
              </a:r>
              <a:endParaRPr lang="nb-NO" altLang="da-DK" sz="1000" b="1" noProof="1">
                <a:solidFill>
                  <a:prstClr val="black">
                    <a:lumMod val="75000"/>
                    <a:lumOff val="25000"/>
                  </a:prstClr>
                </a:solidFill>
                <a:latin typeface="Arial" panose="020B0604020202020204" pitchFamily="34" charset="0"/>
                <a:cs typeface="Arial" panose="020B0604020202020204" pitchFamily="34" charset="0"/>
              </a:endParaRPr>
            </a:p>
            <a:p>
              <a:pPr algn="r">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Alternativt kan </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Forøg og Formindsk listeniveau </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bruges til at hoppe mellem tekst-typografierne</a:t>
              </a:r>
              <a:endParaRPr lang="nb-NO" altLang="da-DK" sz="1000" b="1" noProof="1">
                <a:solidFill>
                  <a:prstClr val="black">
                    <a:lumMod val="75000"/>
                    <a:lumOff val="25000"/>
                  </a:prstClr>
                </a:solidFill>
                <a:latin typeface="Arial" panose="020B0604020202020204" pitchFamily="34" charset="0"/>
                <a:cs typeface="Arial" panose="020B0604020202020204" pitchFamily="34" charset="0"/>
              </a:endParaRPr>
            </a:p>
          </p:txBody>
        </p:sp>
        <p:grpSp>
          <p:nvGrpSpPr>
            <p:cNvPr id="25" name="Gruppe 3"/>
            <p:cNvGrpSpPr>
              <a:grpSpLocks/>
            </p:cNvGrpSpPr>
            <p:nvPr userDrawn="1"/>
          </p:nvGrpSpPr>
          <p:grpSpPr bwMode="auto">
            <a:xfrm>
              <a:off x="-559507" y="4331077"/>
              <a:ext cx="419100" cy="196850"/>
              <a:chOff x="2516188" y="2815464"/>
              <a:chExt cx="417988" cy="196850"/>
            </a:xfrm>
          </p:grpSpPr>
          <p:pic>
            <p:nvPicPr>
              <p:cNvPr id="29"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28154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12"/>
              <p:cNvSpPr/>
              <p:nvPr/>
            </p:nvSpPr>
            <p:spPr bwMode="auto">
              <a:xfrm>
                <a:off x="2737848" y="28265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nvGrpSpPr>
            <p:cNvPr id="26" name="Gruppe 2"/>
            <p:cNvGrpSpPr>
              <a:grpSpLocks/>
            </p:cNvGrpSpPr>
            <p:nvPr userDrawn="1"/>
          </p:nvGrpSpPr>
          <p:grpSpPr bwMode="auto">
            <a:xfrm>
              <a:off x="-552013" y="4550717"/>
              <a:ext cx="412750" cy="196850"/>
              <a:chOff x="2542276" y="3466339"/>
              <a:chExt cx="413649" cy="196850"/>
            </a:xfrm>
          </p:grpSpPr>
          <p:pic>
            <p:nvPicPr>
              <p:cNvPr id="27"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466339"/>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12"/>
              <p:cNvSpPr/>
              <p:nvPr/>
            </p:nvSpPr>
            <p:spPr bwMode="auto">
              <a:xfrm>
                <a:off x="2542276" y="3477452"/>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
        <p:nvSpPr>
          <p:cNvPr id="19" name="Rectangle 5">
            <a:extLst>
              <a:ext uri="{FF2B5EF4-FFF2-40B4-BE49-F238E27FC236}">
                <a16:creationId xmlns:a16="http://schemas.microsoft.com/office/drawing/2014/main" id="{D320A19A-961E-49D6-A1D2-8F5D4FF45DBD}"/>
              </a:ext>
            </a:extLst>
          </p:cNvPr>
          <p:cNvSpPr/>
          <p:nvPr userDrawn="1"/>
        </p:nvSpPr>
        <p:spPr>
          <a:xfrm>
            <a:off x="12951527" y="4443418"/>
            <a:ext cx="500743" cy="500743"/>
          </a:xfrm>
          <a:prstGeom prst="rect">
            <a:avLst/>
          </a:prstGeom>
          <a:solidFill>
            <a:srgbClr val="AAA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0" name="Rectangle 6">
            <a:extLst>
              <a:ext uri="{FF2B5EF4-FFF2-40B4-BE49-F238E27FC236}">
                <a16:creationId xmlns:a16="http://schemas.microsoft.com/office/drawing/2014/main" id="{B412F12C-574A-411C-91F4-477AC8CFC7A4}"/>
              </a:ext>
            </a:extLst>
          </p:cNvPr>
          <p:cNvSpPr/>
          <p:nvPr userDrawn="1"/>
        </p:nvSpPr>
        <p:spPr>
          <a:xfrm>
            <a:off x="12951527" y="1953318"/>
            <a:ext cx="500743" cy="500743"/>
          </a:xfrm>
          <a:prstGeom prst="rect">
            <a:avLst/>
          </a:prstGeom>
          <a:solidFill>
            <a:srgbClr val="016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1" name="Rectangle 8">
            <a:extLst>
              <a:ext uri="{FF2B5EF4-FFF2-40B4-BE49-F238E27FC236}">
                <a16:creationId xmlns:a16="http://schemas.microsoft.com/office/drawing/2014/main" id="{A2C37EC1-3EE7-409C-9D62-9CAF18194742}"/>
              </a:ext>
            </a:extLst>
          </p:cNvPr>
          <p:cNvSpPr/>
          <p:nvPr userDrawn="1"/>
        </p:nvSpPr>
        <p:spPr>
          <a:xfrm>
            <a:off x="12951527" y="2552032"/>
            <a:ext cx="500743" cy="500743"/>
          </a:xfrm>
          <a:prstGeom prst="rect">
            <a:avLst/>
          </a:prstGeom>
          <a:solidFill>
            <a:srgbClr val="46B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2" name="Rectangle 72">
            <a:extLst>
              <a:ext uri="{FF2B5EF4-FFF2-40B4-BE49-F238E27FC236}">
                <a16:creationId xmlns:a16="http://schemas.microsoft.com/office/drawing/2014/main" id="{217157D5-FB99-4356-A2D1-5E51DBD103B1}"/>
              </a:ext>
            </a:extLst>
          </p:cNvPr>
          <p:cNvSpPr/>
          <p:nvPr userDrawn="1"/>
        </p:nvSpPr>
        <p:spPr>
          <a:xfrm>
            <a:off x="12450785" y="4443418"/>
            <a:ext cx="500743" cy="500743"/>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3" name="Rectangle 73">
            <a:extLst>
              <a:ext uri="{FF2B5EF4-FFF2-40B4-BE49-F238E27FC236}">
                <a16:creationId xmlns:a16="http://schemas.microsoft.com/office/drawing/2014/main" id="{30276633-6289-4321-851C-60E7ECC89FDF}"/>
              </a:ext>
            </a:extLst>
          </p:cNvPr>
          <p:cNvSpPr/>
          <p:nvPr userDrawn="1"/>
        </p:nvSpPr>
        <p:spPr>
          <a:xfrm>
            <a:off x="12450785" y="1953318"/>
            <a:ext cx="500743" cy="500743"/>
          </a:xfrm>
          <a:prstGeom prst="rect">
            <a:avLst/>
          </a:prstGeom>
          <a:solidFill>
            <a:srgbClr val="0156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4" name="Rectangle 74">
            <a:extLst>
              <a:ext uri="{FF2B5EF4-FFF2-40B4-BE49-F238E27FC236}">
                <a16:creationId xmlns:a16="http://schemas.microsoft.com/office/drawing/2014/main" id="{B72E9ECE-13FF-4E31-8F98-07F76C79D1C3}"/>
              </a:ext>
            </a:extLst>
          </p:cNvPr>
          <p:cNvSpPr/>
          <p:nvPr userDrawn="1"/>
        </p:nvSpPr>
        <p:spPr>
          <a:xfrm>
            <a:off x="12450785" y="2552032"/>
            <a:ext cx="500743" cy="500743"/>
          </a:xfrm>
          <a:prstGeom prst="rect">
            <a:avLst/>
          </a:prstGeom>
          <a:solidFill>
            <a:srgbClr val="389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5" name="Rectangle 76">
            <a:extLst>
              <a:ext uri="{FF2B5EF4-FFF2-40B4-BE49-F238E27FC236}">
                <a16:creationId xmlns:a16="http://schemas.microsoft.com/office/drawing/2014/main" id="{26F561AB-12B9-4BD8-8A53-A4B268A233D5}"/>
              </a:ext>
            </a:extLst>
          </p:cNvPr>
          <p:cNvSpPr/>
          <p:nvPr userDrawn="1"/>
        </p:nvSpPr>
        <p:spPr>
          <a:xfrm>
            <a:off x="13452270" y="4443418"/>
            <a:ext cx="500743" cy="5007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6" name="Rectangle 77">
            <a:extLst>
              <a:ext uri="{FF2B5EF4-FFF2-40B4-BE49-F238E27FC236}">
                <a16:creationId xmlns:a16="http://schemas.microsoft.com/office/drawing/2014/main" id="{5A2482F8-5FE0-4CC6-B8EA-0259C41C9401}"/>
              </a:ext>
            </a:extLst>
          </p:cNvPr>
          <p:cNvSpPr/>
          <p:nvPr userDrawn="1"/>
        </p:nvSpPr>
        <p:spPr>
          <a:xfrm>
            <a:off x="13452270" y="1953318"/>
            <a:ext cx="500743" cy="500743"/>
          </a:xfrm>
          <a:prstGeom prst="rect">
            <a:avLst/>
          </a:prstGeom>
          <a:solidFill>
            <a:srgbClr val="018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7" name="Rectangle 78">
            <a:extLst>
              <a:ext uri="{FF2B5EF4-FFF2-40B4-BE49-F238E27FC236}">
                <a16:creationId xmlns:a16="http://schemas.microsoft.com/office/drawing/2014/main" id="{57DA756F-3B24-43EE-B71D-774D4EB86C8A}"/>
              </a:ext>
            </a:extLst>
          </p:cNvPr>
          <p:cNvSpPr/>
          <p:nvPr userDrawn="1"/>
        </p:nvSpPr>
        <p:spPr>
          <a:xfrm>
            <a:off x="13452270" y="2552032"/>
            <a:ext cx="500743" cy="500743"/>
          </a:xfrm>
          <a:prstGeom prst="rect">
            <a:avLst/>
          </a:prstGeom>
          <a:solidFill>
            <a:srgbClr val="7AC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8" name="Rectangle 80">
            <a:extLst>
              <a:ext uri="{FF2B5EF4-FFF2-40B4-BE49-F238E27FC236}">
                <a16:creationId xmlns:a16="http://schemas.microsoft.com/office/drawing/2014/main" id="{571C4E30-2BBC-4526-BD34-5A494ABBCA65}"/>
              </a:ext>
            </a:extLst>
          </p:cNvPr>
          <p:cNvSpPr/>
          <p:nvPr userDrawn="1"/>
        </p:nvSpPr>
        <p:spPr>
          <a:xfrm>
            <a:off x="12951527" y="3149508"/>
            <a:ext cx="500743" cy="500743"/>
          </a:xfrm>
          <a:prstGeom prst="rect">
            <a:avLst/>
          </a:prstGeom>
          <a:solidFill>
            <a:srgbClr val="FEA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9" name="Rectangle 82">
            <a:extLst>
              <a:ext uri="{FF2B5EF4-FFF2-40B4-BE49-F238E27FC236}">
                <a16:creationId xmlns:a16="http://schemas.microsoft.com/office/drawing/2014/main" id="{0ED7B490-EE4D-4281-A5A7-9F12507AB6B9}"/>
              </a:ext>
            </a:extLst>
          </p:cNvPr>
          <p:cNvSpPr/>
          <p:nvPr userDrawn="1"/>
        </p:nvSpPr>
        <p:spPr>
          <a:xfrm>
            <a:off x="12450784" y="3149508"/>
            <a:ext cx="500743" cy="500743"/>
          </a:xfrm>
          <a:prstGeom prst="rect">
            <a:avLst/>
          </a:prstGeom>
          <a:solidFill>
            <a:srgbClr val="FE8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Arial" panose="020B0604020202020204"/>
            </a:endParaRPr>
          </a:p>
        </p:txBody>
      </p:sp>
      <p:sp>
        <p:nvSpPr>
          <p:cNvPr id="40" name="Rectangle 83">
            <a:extLst>
              <a:ext uri="{FF2B5EF4-FFF2-40B4-BE49-F238E27FC236}">
                <a16:creationId xmlns:a16="http://schemas.microsoft.com/office/drawing/2014/main" id="{156EA4DA-60F2-41AF-A89E-16EE1CBA4E4A}"/>
              </a:ext>
            </a:extLst>
          </p:cNvPr>
          <p:cNvSpPr/>
          <p:nvPr userDrawn="1"/>
        </p:nvSpPr>
        <p:spPr>
          <a:xfrm>
            <a:off x="13452270" y="3149508"/>
            <a:ext cx="500743" cy="500743"/>
          </a:xfrm>
          <a:prstGeom prst="rect">
            <a:avLst/>
          </a:prstGeom>
          <a:solidFill>
            <a:srgbClr val="FEBF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1" name="Rectangle 80">
            <a:extLst>
              <a:ext uri="{FF2B5EF4-FFF2-40B4-BE49-F238E27FC236}">
                <a16:creationId xmlns:a16="http://schemas.microsoft.com/office/drawing/2014/main" id="{0871D641-A8FB-4FF8-97BE-C817DC7F2A3E}"/>
              </a:ext>
            </a:extLst>
          </p:cNvPr>
          <p:cNvSpPr/>
          <p:nvPr userDrawn="1"/>
        </p:nvSpPr>
        <p:spPr>
          <a:xfrm>
            <a:off x="12951527" y="3776740"/>
            <a:ext cx="500743" cy="500743"/>
          </a:xfrm>
          <a:prstGeom prst="rect">
            <a:avLst/>
          </a:prstGeom>
          <a:solidFill>
            <a:srgbClr val="FE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2" name="Rectangle 82">
            <a:extLst>
              <a:ext uri="{FF2B5EF4-FFF2-40B4-BE49-F238E27FC236}">
                <a16:creationId xmlns:a16="http://schemas.microsoft.com/office/drawing/2014/main" id="{BD31E832-9C2A-41E0-8AE1-8C65AE677769}"/>
              </a:ext>
            </a:extLst>
          </p:cNvPr>
          <p:cNvSpPr/>
          <p:nvPr userDrawn="1"/>
        </p:nvSpPr>
        <p:spPr>
          <a:xfrm>
            <a:off x="12450784" y="3776740"/>
            <a:ext cx="500743" cy="500743"/>
          </a:xfrm>
          <a:prstGeom prst="rect">
            <a:avLst/>
          </a:prstGeom>
          <a:solidFill>
            <a:srgbClr val="FE32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3" name="Rectangle 83">
            <a:extLst>
              <a:ext uri="{FF2B5EF4-FFF2-40B4-BE49-F238E27FC236}">
                <a16:creationId xmlns:a16="http://schemas.microsoft.com/office/drawing/2014/main" id="{D9269898-2D7C-4F6A-8165-5B9E3BC65E09}"/>
              </a:ext>
            </a:extLst>
          </p:cNvPr>
          <p:cNvSpPr/>
          <p:nvPr userDrawn="1"/>
        </p:nvSpPr>
        <p:spPr>
          <a:xfrm>
            <a:off x="13452270" y="3776740"/>
            <a:ext cx="500743" cy="500743"/>
          </a:xfrm>
          <a:prstGeom prst="rect">
            <a:avLst/>
          </a:prstGeom>
          <a:solidFill>
            <a:srgbClr val="FE6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4" name="Rectangle 73">
            <a:extLst>
              <a:ext uri="{FF2B5EF4-FFF2-40B4-BE49-F238E27FC236}">
                <a16:creationId xmlns:a16="http://schemas.microsoft.com/office/drawing/2014/main" id="{59131AB4-0BA8-4960-94CC-B4872982DFCE}"/>
              </a:ext>
            </a:extLst>
          </p:cNvPr>
          <p:cNvSpPr/>
          <p:nvPr userDrawn="1"/>
        </p:nvSpPr>
        <p:spPr>
          <a:xfrm>
            <a:off x="12951527" y="1286640"/>
            <a:ext cx="500400" cy="5007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Arial" panose="020B0604020202020204"/>
            </a:endParaRPr>
          </a:p>
        </p:txBody>
      </p:sp>
      <p:sp>
        <p:nvSpPr>
          <p:cNvPr id="45" name="Rektangel 44">
            <a:extLst>
              <a:ext uri="{FF2B5EF4-FFF2-40B4-BE49-F238E27FC236}">
                <a16:creationId xmlns:a16="http://schemas.microsoft.com/office/drawing/2014/main" id="{C57B25C5-FCD6-4488-AEE6-8E52B7E2882B}"/>
              </a:ext>
            </a:extLst>
          </p:cNvPr>
          <p:cNvSpPr/>
          <p:nvPr userDrawn="1"/>
        </p:nvSpPr>
        <p:spPr>
          <a:xfrm>
            <a:off x="12951527" y="5210678"/>
            <a:ext cx="500400" cy="500743"/>
          </a:xfrm>
          <a:prstGeom prst="rect">
            <a:avLst/>
          </a:prstGeom>
          <a:solidFill>
            <a:srgbClr val="003B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prstClr val="white"/>
              </a:solidFill>
            </a:endParaRPr>
          </a:p>
        </p:txBody>
      </p:sp>
      <p:pic>
        <p:nvPicPr>
          <p:cNvPr id="46" name="Logo">
            <a:extLst>
              <a:ext uri="{FF2B5EF4-FFF2-40B4-BE49-F238E27FC236}">
                <a16:creationId xmlns:a16="http://schemas.microsoft.com/office/drawing/2014/main" id="{94AC74B4-B6B1-4EE5-B8E2-025B662ED444}"/>
              </a:ext>
            </a:extLst>
          </p:cNvPr>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1325495" y="103787"/>
            <a:ext cx="689234" cy="417600"/>
          </a:xfrm>
          <a:prstGeom prst="rect">
            <a:avLst/>
          </a:prstGeom>
        </p:spPr>
      </p:pic>
      <p:sp>
        <p:nvSpPr>
          <p:cNvPr id="47" name="Tekstfelt 46">
            <a:extLst>
              <a:ext uri="{FF2B5EF4-FFF2-40B4-BE49-F238E27FC236}">
                <a16:creationId xmlns:a16="http://schemas.microsoft.com/office/drawing/2014/main" id="{CF73B75A-2D26-471C-BEB0-04C15D63FF3E}"/>
              </a:ext>
            </a:extLst>
          </p:cNvPr>
          <p:cNvSpPr txBox="1"/>
          <p:nvPr userDrawn="1"/>
        </p:nvSpPr>
        <p:spPr>
          <a:xfrm>
            <a:off x="11088138" y="476464"/>
            <a:ext cx="1031436" cy="276999"/>
          </a:xfrm>
          <a:prstGeom prst="rect">
            <a:avLst/>
          </a:prstGeom>
          <a:noFill/>
        </p:spPr>
        <p:txBody>
          <a:bodyPr wrap="none" rtlCol="0">
            <a:spAutoFit/>
          </a:bodyPr>
          <a:lstStyle/>
          <a:p>
            <a:r>
              <a:rPr lang="da-DK" sz="1200" dirty="0">
                <a:solidFill>
                  <a:prstClr val="white"/>
                </a:solidFill>
              </a:rPr>
              <a:t>www.kl.dk/ffb</a:t>
            </a:r>
          </a:p>
        </p:txBody>
      </p:sp>
      <p:pic>
        <p:nvPicPr>
          <p:cNvPr id="49" name="Billede 48">
            <a:extLst>
              <a:ext uri="{FF2B5EF4-FFF2-40B4-BE49-F238E27FC236}">
                <a16:creationId xmlns:a16="http://schemas.microsoft.com/office/drawing/2014/main" id="{7FA0AAB3-0C7E-44A2-A49B-FF65FDAAACB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02642" y="42936"/>
            <a:ext cx="1692646" cy="588047"/>
          </a:xfrm>
          <a:prstGeom prst="rect">
            <a:avLst/>
          </a:prstGeom>
        </p:spPr>
      </p:pic>
    </p:spTree>
    <p:extLst>
      <p:ext uri="{BB962C8B-B14F-4D97-AF65-F5344CB8AC3E}">
        <p14:creationId xmlns:p14="http://schemas.microsoft.com/office/powerpoint/2010/main" val="2468707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apitel">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da-DK" dirty="0"/>
          </a:p>
        </p:txBody>
      </p:sp>
      <p:sp>
        <p:nvSpPr>
          <p:cNvPr id="5" name="Footer Placeholder 4"/>
          <p:cNvSpPr>
            <a:spLocks noGrp="1"/>
          </p:cNvSpPr>
          <p:nvPr>
            <p:ph type="ftr" sz="quarter" idx="11"/>
          </p:nvPr>
        </p:nvSpPr>
        <p:spPr/>
        <p:txBody>
          <a:bodyPr/>
          <a:lstStyle/>
          <a:p>
            <a:r>
              <a:rPr lang="da-DK"/>
              <a:t>Indsæt emne</a:t>
            </a:r>
            <a:endParaRPr lang="da-DK" dirty="0"/>
          </a:p>
        </p:txBody>
      </p:sp>
      <p:sp>
        <p:nvSpPr>
          <p:cNvPr id="2" name="Title 1"/>
          <p:cNvSpPr>
            <a:spLocks noGrp="1"/>
          </p:cNvSpPr>
          <p:nvPr>
            <p:ph type="title" hasCustomPrompt="1"/>
          </p:nvPr>
        </p:nvSpPr>
        <p:spPr>
          <a:xfrm>
            <a:off x="1908175" y="2390290"/>
            <a:ext cx="7561263" cy="3310530"/>
          </a:xfrm>
        </p:spPr>
        <p:txBody>
          <a:bodyPr anchor="t" anchorCtr="0"/>
          <a:lstStyle>
            <a:lvl1pPr>
              <a:lnSpc>
                <a:spcPct val="80000"/>
              </a:lnSpc>
              <a:defRPr sz="5000" b="0" cap="all" spc="-100" baseline="0"/>
            </a:lvl1pPr>
          </a:lstStyle>
          <a:p>
            <a:r>
              <a:rPr lang="da-DK" noProof="0" dirty="0"/>
              <a:t>Indsæt tekst eller statement I flere linjer</a:t>
            </a:r>
          </a:p>
        </p:txBody>
      </p:sp>
      <p:sp>
        <p:nvSpPr>
          <p:cNvPr id="9" name="Pladsholder til tekst 2"/>
          <p:cNvSpPr>
            <a:spLocks noGrp="1"/>
          </p:cNvSpPr>
          <p:nvPr>
            <p:ph type="body" sz="quarter" idx="13" hasCustomPrompt="1"/>
          </p:nvPr>
        </p:nvSpPr>
        <p:spPr>
          <a:xfrm>
            <a:off x="1908175" y="1478703"/>
            <a:ext cx="7561263" cy="914400"/>
          </a:xfrm>
        </p:spPr>
        <p:txBody>
          <a:bodyPr anchor="b" anchorCtr="0"/>
          <a:lstStyle>
            <a:lvl1pPr>
              <a:lnSpc>
                <a:spcPct val="80000"/>
              </a:lnSpc>
              <a:defRPr sz="5000" cap="all" spc="-100" baseline="0">
                <a:latin typeface="Arial Black" panose="020B0A04020102020204" pitchFamily="34" charset="0"/>
              </a:defRPr>
            </a:lvl1pPr>
          </a:lstStyle>
          <a:p>
            <a:pPr lvl="0"/>
            <a:r>
              <a:rPr lang="da-DK" dirty="0"/>
              <a:t>0X /</a:t>
            </a:r>
          </a:p>
        </p:txBody>
      </p:sp>
      <p:sp>
        <p:nvSpPr>
          <p:cNvPr id="6" name="Slide Number Placeholder 5"/>
          <p:cNvSpPr>
            <a:spLocks noGrp="1"/>
          </p:cNvSpPr>
          <p:nvPr>
            <p:ph type="sldNum" sz="quarter" idx="12"/>
          </p:nvPr>
        </p:nvSpPr>
        <p:spPr/>
        <p:txBody>
          <a:bodyPr/>
          <a:lstStyle/>
          <a:p>
            <a:fld id="{45D37B1E-C366-494F-A587-962AD9AABC83}" type="slidenum">
              <a:rPr lang="da-DK" smtClean="0"/>
              <a:pPr/>
              <a:t>‹nr.›</a:t>
            </a:fld>
            <a:endParaRPr lang="da-DK" dirty="0"/>
          </a:p>
        </p:txBody>
      </p:sp>
      <p:pic>
        <p:nvPicPr>
          <p:cNvPr id="10" name="Billed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1154" y="2342"/>
            <a:ext cx="2634581" cy="1481211"/>
          </a:xfrm>
          <a:prstGeom prst="rect">
            <a:avLst/>
          </a:prstGeom>
          <a:ln w="3175">
            <a:solidFill>
              <a:schemeClr val="accent5"/>
            </a:solidFill>
          </a:ln>
        </p:spPr>
      </p:pic>
      <p:sp>
        <p:nvSpPr>
          <p:cNvPr id="8" name="TextBox 7"/>
          <p:cNvSpPr txBox="1"/>
          <p:nvPr userDrawn="1"/>
        </p:nvSpPr>
        <p:spPr>
          <a:xfrm>
            <a:off x="-2059426" y="1548000"/>
            <a:ext cx="1952625" cy="123110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Kapitel</a:t>
            </a:r>
          </a:p>
          <a:p>
            <a:pPr algn="r">
              <a:spcAft>
                <a:spcPts val="300"/>
              </a:spcAft>
              <a:defRPr/>
            </a:pPr>
            <a:endParaRPr lang="en-GB" sz="1000" b="1" noProof="1">
              <a:solidFill>
                <a:prstClr val="black">
                  <a:lumMod val="75000"/>
                  <a:lumOff val="25000"/>
                </a:prstClr>
              </a:solidFill>
              <a:latin typeface="Arial" panose="020B0604020202020204" pitchFamily="34" charset="0"/>
              <a:cs typeface="Arial" panose="020B0604020202020204" pitchFamily="34" charset="0"/>
            </a:endParaRPr>
          </a:p>
          <a:p>
            <a:pPr algn="r">
              <a:spcAft>
                <a:spcPts val="300"/>
              </a:spcAft>
              <a:defRPr/>
            </a:pPr>
            <a:r>
              <a:rPr lang="da-DK" sz="1000" noProof="1">
                <a:solidFill>
                  <a:prstClr val="black">
                    <a:lumMod val="75000"/>
                    <a:lumOff val="25000"/>
                  </a:prstClr>
                </a:solidFill>
                <a:latin typeface="Arial" panose="020B0604020202020204" pitchFamily="34" charset="0"/>
                <a:cs typeface="Arial" panose="020B0604020202020204" pitchFamily="34" charset="0"/>
              </a:rPr>
              <a:t>Kapiteldias anvendes </a:t>
            </a:r>
            <a:br>
              <a:rPr lang="da-DK" sz="1000" noProof="1">
                <a:solidFill>
                  <a:prstClr val="black">
                    <a:lumMod val="75000"/>
                    <a:lumOff val="25000"/>
                  </a:prstClr>
                </a:solidFill>
                <a:latin typeface="Arial" panose="020B0604020202020204" pitchFamily="34" charset="0"/>
                <a:cs typeface="Arial" panose="020B0604020202020204" pitchFamily="34" charset="0"/>
              </a:rPr>
            </a:br>
            <a:r>
              <a:rPr lang="da-DK" sz="1000" noProof="1">
                <a:solidFill>
                  <a:prstClr val="black">
                    <a:lumMod val="75000"/>
                    <a:lumOff val="25000"/>
                  </a:prstClr>
                </a:solidFill>
                <a:latin typeface="Arial" panose="020B0604020202020204" pitchFamily="34" charset="0"/>
                <a:cs typeface="Arial" panose="020B0604020202020204" pitchFamily="34" charset="0"/>
              </a:rPr>
              <a:t>som skilleark i forhold til </a:t>
            </a:r>
            <a:br>
              <a:rPr lang="da-DK" sz="1000" noProof="1">
                <a:solidFill>
                  <a:prstClr val="black">
                    <a:lumMod val="75000"/>
                    <a:lumOff val="25000"/>
                  </a:prstClr>
                </a:solidFill>
                <a:latin typeface="Arial" panose="020B0604020202020204" pitchFamily="34" charset="0"/>
                <a:cs typeface="Arial" panose="020B0604020202020204" pitchFamily="34" charset="0"/>
              </a:rPr>
            </a:br>
            <a:r>
              <a:rPr lang="da-DK" sz="1000" noProof="1">
                <a:solidFill>
                  <a:prstClr val="black">
                    <a:lumMod val="75000"/>
                    <a:lumOff val="25000"/>
                  </a:prstClr>
                </a:solidFill>
                <a:latin typeface="Arial" panose="020B0604020202020204" pitchFamily="34" charset="0"/>
                <a:cs typeface="Arial" panose="020B0604020202020204" pitchFamily="34" charset="0"/>
              </a:rPr>
              <a:t>oplæggets emner</a:t>
            </a:r>
          </a:p>
          <a:p>
            <a:pPr algn="r">
              <a:spcAft>
                <a:spcPts val="300"/>
              </a:spcAft>
              <a:defRPr/>
            </a:pPr>
            <a:r>
              <a:rPr lang="da-DK" sz="1000" dirty="0">
                <a:solidFill>
                  <a:prstClr val="black"/>
                </a:solidFill>
                <a:latin typeface="Arial" panose="020B0604020202020204" pitchFamily="34" charset="0"/>
                <a:cs typeface="Arial" panose="020B0604020202020204" pitchFamily="34" charset="0"/>
              </a:rPr>
              <a:t>Skriv kapitelnummer i 0X / </a:t>
            </a:r>
            <a:br>
              <a:rPr lang="da-DK" sz="1000" dirty="0">
                <a:solidFill>
                  <a:prstClr val="black"/>
                </a:solidFill>
                <a:latin typeface="Arial" panose="020B0604020202020204" pitchFamily="34" charset="0"/>
                <a:cs typeface="Arial" panose="020B0604020202020204" pitchFamily="34" charset="0"/>
              </a:rPr>
            </a:br>
            <a:r>
              <a:rPr lang="da-DK" sz="1000" dirty="0">
                <a:solidFill>
                  <a:prstClr val="black"/>
                </a:solidFill>
                <a:latin typeface="Arial" panose="020B0604020202020204" pitchFamily="34" charset="0"/>
                <a:cs typeface="Arial" panose="020B0604020202020204" pitchFamily="34" charset="0"/>
              </a:rPr>
              <a:t>og indsæt overskriften for kapitlet</a:t>
            </a:r>
            <a:endParaRPr lang="en-GB" sz="1000" noProof="1">
              <a:solidFill>
                <a:prstClr val="black">
                  <a:lumMod val="75000"/>
                  <a:lumOff val="2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72129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Kapitel med kant">
    <p:spTree>
      <p:nvGrpSpPr>
        <p:cNvPr id="1" name=""/>
        <p:cNvGrpSpPr/>
        <p:nvPr/>
      </p:nvGrpSpPr>
      <p:grpSpPr>
        <a:xfrm>
          <a:off x="0" y="0"/>
          <a:ext cx="0" cy="0"/>
          <a:chOff x="0" y="0"/>
          <a:chExt cx="0" cy="0"/>
        </a:xfrm>
      </p:grpSpPr>
      <p:sp>
        <p:nvSpPr>
          <p:cNvPr id="13"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16AA3"/>
          </a:solidFill>
          <a:ln>
            <a:noFill/>
          </a:ln>
        </p:spPr>
        <p:txBody>
          <a:bodyPr vert="horz" wrap="square" lIns="91440" tIns="45720" rIns="91440" bIns="45720" numCol="1" anchor="t" anchorCtr="0" compatLnSpc="1">
            <a:prstTxWarp prst="textNoShape">
              <a:avLst/>
            </a:prstTxWarp>
          </a:bodyPr>
          <a:lstStyle/>
          <a:p>
            <a:endParaRPr lang="da-DK">
              <a:solidFill>
                <a:prstClr val="black"/>
              </a:solidFill>
            </a:endParaRPr>
          </a:p>
        </p:txBody>
      </p:sp>
      <p:sp>
        <p:nvSpPr>
          <p:cNvPr id="4" name="Date Placeholder 3"/>
          <p:cNvSpPr>
            <a:spLocks noGrp="1"/>
          </p:cNvSpPr>
          <p:nvPr>
            <p:ph type="dt" sz="half" idx="10"/>
          </p:nvPr>
        </p:nvSpPr>
        <p:spPr/>
        <p:txBody>
          <a:bodyPr/>
          <a:lstStyle>
            <a:lvl1pPr>
              <a:defRPr>
                <a:solidFill>
                  <a:schemeClr val="bg1"/>
                </a:solidFill>
              </a:defRPr>
            </a:lvl1pPr>
          </a:lstStyle>
          <a:p>
            <a:endParaRPr lang="da-DK" dirty="0">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da-DK">
                <a:solidFill>
                  <a:prstClr val="white"/>
                </a:solidFill>
              </a:rPr>
              <a:t>Indsæt emne</a:t>
            </a:r>
            <a:endParaRPr lang="da-DK" dirty="0">
              <a:solidFill>
                <a:prstClr val="white"/>
              </a:solidFill>
            </a:endParaRPr>
          </a:p>
        </p:txBody>
      </p:sp>
      <p:sp>
        <p:nvSpPr>
          <p:cNvPr id="6" name="Slide Number Placeholder 5"/>
          <p:cNvSpPr>
            <a:spLocks noGrp="1"/>
          </p:cNvSpPr>
          <p:nvPr>
            <p:ph type="sldNum" sz="quarter" idx="12"/>
          </p:nvPr>
        </p:nvSpPr>
        <p:spPr/>
        <p:txBody>
          <a:bodyPr/>
          <a:lstStyle/>
          <a:p>
            <a:fld id="{45D37B1E-C366-494F-A587-962AD9AABC83}" type="slidenum">
              <a:rPr lang="da-DK" smtClean="0"/>
              <a:pPr/>
              <a:t>‹nr.›</a:t>
            </a:fld>
            <a:endParaRPr lang="da-DK" dirty="0"/>
          </a:p>
        </p:txBody>
      </p:sp>
      <p:sp>
        <p:nvSpPr>
          <p:cNvPr id="11" name="TextBox 7"/>
          <p:cNvSpPr txBox="1"/>
          <p:nvPr userDrawn="1"/>
        </p:nvSpPr>
        <p:spPr>
          <a:xfrm>
            <a:off x="-2059426" y="1548000"/>
            <a:ext cx="1952625" cy="123110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Kapitel med kant</a:t>
            </a:r>
          </a:p>
          <a:p>
            <a:pPr algn="r">
              <a:spcAft>
                <a:spcPts val="300"/>
              </a:spcAft>
              <a:defRPr/>
            </a:pPr>
            <a:endParaRPr lang="en-GB" sz="1000" b="1" noProof="1">
              <a:solidFill>
                <a:prstClr val="black">
                  <a:lumMod val="75000"/>
                  <a:lumOff val="25000"/>
                </a:prstClr>
              </a:solidFill>
              <a:latin typeface="Arial" panose="020B0604020202020204" pitchFamily="34" charset="0"/>
              <a:cs typeface="Arial" panose="020B0604020202020204" pitchFamily="34" charset="0"/>
            </a:endParaRPr>
          </a:p>
          <a:p>
            <a:pPr algn="r">
              <a:spcAft>
                <a:spcPts val="300"/>
              </a:spcAft>
              <a:defRPr/>
            </a:pPr>
            <a:r>
              <a:rPr lang="da-DK" sz="1000" noProof="1">
                <a:solidFill>
                  <a:prstClr val="black">
                    <a:lumMod val="75000"/>
                    <a:lumOff val="25000"/>
                  </a:prstClr>
                </a:solidFill>
                <a:latin typeface="Arial" panose="020B0604020202020204" pitchFamily="34" charset="0"/>
                <a:cs typeface="Arial" panose="020B0604020202020204" pitchFamily="34" charset="0"/>
              </a:rPr>
              <a:t>Kapiteldias anvendes </a:t>
            </a:r>
            <a:br>
              <a:rPr lang="da-DK" sz="1000" noProof="1">
                <a:solidFill>
                  <a:prstClr val="black">
                    <a:lumMod val="75000"/>
                    <a:lumOff val="25000"/>
                  </a:prstClr>
                </a:solidFill>
                <a:latin typeface="Arial" panose="020B0604020202020204" pitchFamily="34" charset="0"/>
                <a:cs typeface="Arial" panose="020B0604020202020204" pitchFamily="34" charset="0"/>
              </a:rPr>
            </a:br>
            <a:r>
              <a:rPr lang="da-DK" sz="1000" noProof="1">
                <a:solidFill>
                  <a:prstClr val="black">
                    <a:lumMod val="75000"/>
                    <a:lumOff val="25000"/>
                  </a:prstClr>
                </a:solidFill>
                <a:latin typeface="Arial" panose="020B0604020202020204" pitchFamily="34" charset="0"/>
                <a:cs typeface="Arial" panose="020B0604020202020204" pitchFamily="34" charset="0"/>
              </a:rPr>
              <a:t>som skilleark i forhold til </a:t>
            </a:r>
            <a:br>
              <a:rPr lang="da-DK" sz="1000" noProof="1">
                <a:solidFill>
                  <a:prstClr val="black">
                    <a:lumMod val="75000"/>
                    <a:lumOff val="25000"/>
                  </a:prstClr>
                </a:solidFill>
                <a:latin typeface="Arial" panose="020B0604020202020204" pitchFamily="34" charset="0"/>
                <a:cs typeface="Arial" panose="020B0604020202020204" pitchFamily="34" charset="0"/>
              </a:rPr>
            </a:br>
            <a:r>
              <a:rPr lang="da-DK" sz="1000" noProof="1">
                <a:solidFill>
                  <a:prstClr val="black">
                    <a:lumMod val="75000"/>
                    <a:lumOff val="25000"/>
                  </a:prstClr>
                </a:solidFill>
                <a:latin typeface="Arial" panose="020B0604020202020204" pitchFamily="34" charset="0"/>
                <a:cs typeface="Arial" panose="020B0604020202020204" pitchFamily="34" charset="0"/>
              </a:rPr>
              <a:t>oplæggets emner</a:t>
            </a:r>
          </a:p>
          <a:p>
            <a:pPr algn="r">
              <a:spcAft>
                <a:spcPts val="300"/>
              </a:spcAft>
              <a:defRPr/>
            </a:pPr>
            <a:r>
              <a:rPr lang="da-DK" sz="1000" dirty="0">
                <a:solidFill>
                  <a:prstClr val="black"/>
                </a:solidFill>
                <a:latin typeface="Arial" panose="020B0604020202020204" pitchFamily="34" charset="0"/>
                <a:cs typeface="Arial" panose="020B0604020202020204" pitchFamily="34" charset="0"/>
              </a:rPr>
              <a:t>Skriv kapitelnummer i 0X / </a:t>
            </a:r>
            <a:br>
              <a:rPr lang="da-DK" sz="1000" dirty="0">
                <a:solidFill>
                  <a:prstClr val="black"/>
                </a:solidFill>
                <a:latin typeface="Arial" panose="020B0604020202020204" pitchFamily="34" charset="0"/>
                <a:cs typeface="Arial" panose="020B0604020202020204" pitchFamily="34" charset="0"/>
              </a:rPr>
            </a:br>
            <a:r>
              <a:rPr lang="da-DK" sz="1000" dirty="0">
                <a:solidFill>
                  <a:prstClr val="black"/>
                </a:solidFill>
                <a:latin typeface="Arial" panose="020B0604020202020204" pitchFamily="34" charset="0"/>
                <a:cs typeface="Arial" panose="020B0604020202020204" pitchFamily="34" charset="0"/>
              </a:rPr>
              <a:t>og indsæt overskriften for kapitlet</a:t>
            </a:r>
            <a:endParaRPr lang="en-GB" sz="1000" noProof="1">
              <a:solidFill>
                <a:prstClr val="black">
                  <a:lumMod val="75000"/>
                  <a:lumOff val="25000"/>
                </a:prstClr>
              </a:solidFill>
              <a:latin typeface="Arial" panose="020B0604020202020204" pitchFamily="34" charset="0"/>
              <a:cs typeface="Arial" panose="020B0604020202020204" pitchFamily="34" charset="0"/>
            </a:endParaRPr>
          </a:p>
        </p:txBody>
      </p:sp>
      <p:sp>
        <p:nvSpPr>
          <p:cNvPr id="12" name="Title 1"/>
          <p:cNvSpPr>
            <a:spLocks noGrp="1"/>
          </p:cNvSpPr>
          <p:nvPr>
            <p:ph type="title" hasCustomPrompt="1"/>
          </p:nvPr>
        </p:nvSpPr>
        <p:spPr>
          <a:xfrm>
            <a:off x="1908175" y="2390290"/>
            <a:ext cx="7561263" cy="3310530"/>
          </a:xfrm>
        </p:spPr>
        <p:txBody>
          <a:bodyPr anchor="t" anchorCtr="0"/>
          <a:lstStyle>
            <a:lvl1pPr>
              <a:lnSpc>
                <a:spcPct val="80000"/>
              </a:lnSpc>
              <a:defRPr sz="5000" b="0" cap="all" spc="-100" baseline="0"/>
            </a:lvl1pPr>
          </a:lstStyle>
          <a:p>
            <a:r>
              <a:rPr lang="da-DK" noProof="0" dirty="0"/>
              <a:t>Indsæt tekst eller statement I flere linjer</a:t>
            </a:r>
          </a:p>
        </p:txBody>
      </p:sp>
      <p:sp>
        <p:nvSpPr>
          <p:cNvPr id="14" name="Pladsholder til tekst 2"/>
          <p:cNvSpPr>
            <a:spLocks noGrp="1"/>
          </p:cNvSpPr>
          <p:nvPr>
            <p:ph type="body" sz="quarter" idx="13" hasCustomPrompt="1"/>
          </p:nvPr>
        </p:nvSpPr>
        <p:spPr>
          <a:xfrm>
            <a:off x="1908175" y="1478703"/>
            <a:ext cx="7561263" cy="914400"/>
          </a:xfrm>
        </p:spPr>
        <p:txBody>
          <a:bodyPr anchor="b" anchorCtr="0"/>
          <a:lstStyle>
            <a:lvl1pPr>
              <a:lnSpc>
                <a:spcPct val="80000"/>
              </a:lnSpc>
              <a:defRPr sz="5000" cap="all" spc="-100" baseline="0">
                <a:latin typeface="Arial Black" panose="020B0A04020102020204" pitchFamily="34" charset="0"/>
              </a:defRPr>
            </a:lvl1pPr>
          </a:lstStyle>
          <a:p>
            <a:pPr lvl="0"/>
            <a:r>
              <a:rPr lang="da-DK" dirty="0"/>
              <a:t>0X /</a:t>
            </a:r>
          </a:p>
        </p:txBody>
      </p:sp>
      <p:pic>
        <p:nvPicPr>
          <p:cNvPr id="15" name="Billed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1154" y="2342"/>
            <a:ext cx="2634580" cy="1481210"/>
          </a:xfrm>
          <a:prstGeom prst="rect">
            <a:avLst/>
          </a:prstGeom>
          <a:ln w="3175">
            <a:solidFill>
              <a:schemeClr val="accent5"/>
            </a:solidFill>
          </a:ln>
        </p:spPr>
      </p:pic>
      <p:pic>
        <p:nvPicPr>
          <p:cNvPr id="18" name="Billed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1154" y="2342"/>
            <a:ext cx="2634580" cy="1481211"/>
          </a:xfrm>
          <a:prstGeom prst="rect">
            <a:avLst/>
          </a:prstGeom>
          <a:ln w="3175">
            <a:solidFill>
              <a:schemeClr val="accent5"/>
            </a:solidFill>
          </a:ln>
        </p:spPr>
      </p:pic>
      <p:sp>
        <p:nvSpPr>
          <p:cNvPr id="16" name="Rectangle 5">
            <a:extLst>
              <a:ext uri="{FF2B5EF4-FFF2-40B4-BE49-F238E27FC236}">
                <a16:creationId xmlns:a16="http://schemas.microsoft.com/office/drawing/2014/main" id="{9DF98530-EF0C-497C-9176-CFF74416B443}"/>
              </a:ext>
            </a:extLst>
          </p:cNvPr>
          <p:cNvSpPr/>
          <p:nvPr userDrawn="1"/>
        </p:nvSpPr>
        <p:spPr>
          <a:xfrm>
            <a:off x="12951527" y="4443418"/>
            <a:ext cx="500743" cy="500743"/>
          </a:xfrm>
          <a:prstGeom prst="rect">
            <a:avLst/>
          </a:prstGeom>
          <a:solidFill>
            <a:srgbClr val="AAA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19" name="Rectangle 6">
            <a:extLst>
              <a:ext uri="{FF2B5EF4-FFF2-40B4-BE49-F238E27FC236}">
                <a16:creationId xmlns:a16="http://schemas.microsoft.com/office/drawing/2014/main" id="{E3E518C8-87F0-4B0A-978D-2243999283B7}"/>
              </a:ext>
            </a:extLst>
          </p:cNvPr>
          <p:cNvSpPr/>
          <p:nvPr userDrawn="1"/>
        </p:nvSpPr>
        <p:spPr>
          <a:xfrm>
            <a:off x="12951527" y="1953318"/>
            <a:ext cx="500743" cy="500743"/>
          </a:xfrm>
          <a:prstGeom prst="rect">
            <a:avLst/>
          </a:prstGeom>
          <a:solidFill>
            <a:srgbClr val="016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0" name="Rectangle 8">
            <a:extLst>
              <a:ext uri="{FF2B5EF4-FFF2-40B4-BE49-F238E27FC236}">
                <a16:creationId xmlns:a16="http://schemas.microsoft.com/office/drawing/2014/main" id="{B1B1B69B-626C-44C5-A66F-D8FE17882B6F}"/>
              </a:ext>
            </a:extLst>
          </p:cNvPr>
          <p:cNvSpPr/>
          <p:nvPr userDrawn="1"/>
        </p:nvSpPr>
        <p:spPr>
          <a:xfrm>
            <a:off x="12951527" y="2552032"/>
            <a:ext cx="500743" cy="500743"/>
          </a:xfrm>
          <a:prstGeom prst="rect">
            <a:avLst/>
          </a:prstGeom>
          <a:solidFill>
            <a:srgbClr val="46B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1" name="Rectangle 72">
            <a:extLst>
              <a:ext uri="{FF2B5EF4-FFF2-40B4-BE49-F238E27FC236}">
                <a16:creationId xmlns:a16="http://schemas.microsoft.com/office/drawing/2014/main" id="{533B5359-B612-478A-8BDC-E6E6EBDF3E32}"/>
              </a:ext>
            </a:extLst>
          </p:cNvPr>
          <p:cNvSpPr/>
          <p:nvPr userDrawn="1"/>
        </p:nvSpPr>
        <p:spPr>
          <a:xfrm>
            <a:off x="12450785" y="4443418"/>
            <a:ext cx="500743" cy="500743"/>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2" name="Rectangle 73">
            <a:extLst>
              <a:ext uri="{FF2B5EF4-FFF2-40B4-BE49-F238E27FC236}">
                <a16:creationId xmlns:a16="http://schemas.microsoft.com/office/drawing/2014/main" id="{9594AD61-884B-4C52-8020-A0E1B7D3F7E9}"/>
              </a:ext>
            </a:extLst>
          </p:cNvPr>
          <p:cNvSpPr/>
          <p:nvPr userDrawn="1"/>
        </p:nvSpPr>
        <p:spPr>
          <a:xfrm>
            <a:off x="12450785" y="1953318"/>
            <a:ext cx="500743" cy="500743"/>
          </a:xfrm>
          <a:prstGeom prst="rect">
            <a:avLst/>
          </a:prstGeom>
          <a:solidFill>
            <a:srgbClr val="0156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3" name="Rectangle 74">
            <a:extLst>
              <a:ext uri="{FF2B5EF4-FFF2-40B4-BE49-F238E27FC236}">
                <a16:creationId xmlns:a16="http://schemas.microsoft.com/office/drawing/2014/main" id="{5C6487D9-0157-4CDC-95B2-E9CF6D8D5446}"/>
              </a:ext>
            </a:extLst>
          </p:cNvPr>
          <p:cNvSpPr/>
          <p:nvPr userDrawn="1"/>
        </p:nvSpPr>
        <p:spPr>
          <a:xfrm>
            <a:off x="12450785" y="2552032"/>
            <a:ext cx="500743" cy="500743"/>
          </a:xfrm>
          <a:prstGeom prst="rect">
            <a:avLst/>
          </a:prstGeom>
          <a:solidFill>
            <a:srgbClr val="389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4" name="Rectangle 76">
            <a:extLst>
              <a:ext uri="{FF2B5EF4-FFF2-40B4-BE49-F238E27FC236}">
                <a16:creationId xmlns:a16="http://schemas.microsoft.com/office/drawing/2014/main" id="{464181DE-B438-4E62-8DAC-8554F0E2CBE8}"/>
              </a:ext>
            </a:extLst>
          </p:cNvPr>
          <p:cNvSpPr/>
          <p:nvPr userDrawn="1"/>
        </p:nvSpPr>
        <p:spPr>
          <a:xfrm>
            <a:off x="13452270" y="4443418"/>
            <a:ext cx="500743" cy="5007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5" name="Rectangle 77">
            <a:extLst>
              <a:ext uri="{FF2B5EF4-FFF2-40B4-BE49-F238E27FC236}">
                <a16:creationId xmlns:a16="http://schemas.microsoft.com/office/drawing/2014/main" id="{400D1DAE-8DA6-409D-B88B-3822339F1FEC}"/>
              </a:ext>
            </a:extLst>
          </p:cNvPr>
          <p:cNvSpPr/>
          <p:nvPr userDrawn="1"/>
        </p:nvSpPr>
        <p:spPr>
          <a:xfrm>
            <a:off x="13452270" y="1953318"/>
            <a:ext cx="500743" cy="500743"/>
          </a:xfrm>
          <a:prstGeom prst="rect">
            <a:avLst/>
          </a:prstGeom>
          <a:solidFill>
            <a:srgbClr val="018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6" name="Rectangle 78">
            <a:extLst>
              <a:ext uri="{FF2B5EF4-FFF2-40B4-BE49-F238E27FC236}">
                <a16:creationId xmlns:a16="http://schemas.microsoft.com/office/drawing/2014/main" id="{2B04BA65-28D7-4EBA-BF30-A57E3F7E4FA9}"/>
              </a:ext>
            </a:extLst>
          </p:cNvPr>
          <p:cNvSpPr/>
          <p:nvPr userDrawn="1"/>
        </p:nvSpPr>
        <p:spPr>
          <a:xfrm>
            <a:off x="13452270" y="2552032"/>
            <a:ext cx="500743" cy="500743"/>
          </a:xfrm>
          <a:prstGeom prst="rect">
            <a:avLst/>
          </a:prstGeom>
          <a:solidFill>
            <a:srgbClr val="7AC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7" name="Rectangle 80">
            <a:extLst>
              <a:ext uri="{FF2B5EF4-FFF2-40B4-BE49-F238E27FC236}">
                <a16:creationId xmlns:a16="http://schemas.microsoft.com/office/drawing/2014/main" id="{35966B91-63B3-4056-BF25-7F88BF03DE30}"/>
              </a:ext>
            </a:extLst>
          </p:cNvPr>
          <p:cNvSpPr/>
          <p:nvPr userDrawn="1"/>
        </p:nvSpPr>
        <p:spPr>
          <a:xfrm>
            <a:off x="12951527" y="3149508"/>
            <a:ext cx="500743" cy="500743"/>
          </a:xfrm>
          <a:prstGeom prst="rect">
            <a:avLst/>
          </a:prstGeom>
          <a:solidFill>
            <a:srgbClr val="FEA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8" name="Rectangle 82">
            <a:extLst>
              <a:ext uri="{FF2B5EF4-FFF2-40B4-BE49-F238E27FC236}">
                <a16:creationId xmlns:a16="http://schemas.microsoft.com/office/drawing/2014/main" id="{5D8E033C-F207-496C-BA32-E057AFC7082E}"/>
              </a:ext>
            </a:extLst>
          </p:cNvPr>
          <p:cNvSpPr/>
          <p:nvPr userDrawn="1"/>
        </p:nvSpPr>
        <p:spPr>
          <a:xfrm>
            <a:off x="12450784" y="3149508"/>
            <a:ext cx="500743" cy="500743"/>
          </a:xfrm>
          <a:prstGeom prst="rect">
            <a:avLst/>
          </a:prstGeom>
          <a:solidFill>
            <a:srgbClr val="FE8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Arial" panose="020B0604020202020204"/>
            </a:endParaRPr>
          </a:p>
        </p:txBody>
      </p:sp>
      <p:sp>
        <p:nvSpPr>
          <p:cNvPr id="29" name="Rectangle 83">
            <a:extLst>
              <a:ext uri="{FF2B5EF4-FFF2-40B4-BE49-F238E27FC236}">
                <a16:creationId xmlns:a16="http://schemas.microsoft.com/office/drawing/2014/main" id="{589F6D48-F4E4-4115-A1E1-8701C6ABA79C}"/>
              </a:ext>
            </a:extLst>
          </p:cNvPr>
          <p:cNvSpPr/>
          <p:nvPr userDrawn="1"/>
        </p:nvSpPr>
        <p:spPr>
          <a:xfrm>
            <a:off x="13452270" y="3149508"/>
            <a:ext cx="500743" cy="500743"/>
          </a:xfrm>
          <a:prstGeom prst="rect">
            <a:avLst/>
          </a:prstGeom>
          <a:solidFill>
            <a:srgbClr val="FEBF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0" name="Rectangle 80">
            <a:extLst>
              <a:ext uri="{FF2B5EF4-FFF2-40B4-BE49-F238E27FC236}">
                <a16:creationId xmlns:a16="http://schemas.microsoft.com/office/drawing/2014/main" id="{A2FB7AA0-D390-49A8-9A39-B9F85122FDA3}"/>
              </a:ext>
            </a:extLst>
          </p:cNvPr>
          <p:cNvSpPr/>
          <p:nvPr userDrawn="1"/>
        </p:nvSpPr>
        <p:spPr>
          <a:xfrm>
            <a:off x="12951527" y="3776740"/>
            <a:ext cx="500743" cy="500743"/>
          </a:xfrm>
          <a:prstGeom prst="rect">
            <a:avLst/>
          </a:prstGeom>
          <a:solidFill>
            <a:srgbClr val="FE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1" name="Rectangle 82">
            <a:extLst>
              <a:ext uri="{FF2B5EF4-FFF2-40B4-BE49-F238E27FC236}">
                <a16:creationId xmlns:a16="http://schemas.microsoft.com/office/drawing/2014/main" id="{54E0ED54-4D29-4BD2-9AD0-81E744E5906C}"/>
              </a:ext>
            </a:extLst>
          </p:cNvPr>
          <p:cNvSpPr/>
          <p:nvPr userDrawn="1"/>
        </p:nvSpPr>
        <p:spPr>
          <a:xfrm>
            <a:off x="12450784" y="3776740"/>
            <a:ext cx="500743" cy="500743"/>
          </a:xfrm>
          <a:prstGeom prst="rect">
            <a:avLst/>
          </a:prstGeom>
          <a:solidFill>
            <a:srgbClr val="FE32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2" name="Rectangle 83">
            <a:extLst>
              <a:ext uri="{FF2B5EF4-FFF2-40B4-BE49-F238E27FC236}">
                <a16:creationId xmlns:a16="http://schemas.microsoft.com/office/drawing/2014/main" id="{28B08687-1BCF-410E-BB2B-D368BF835C07}"/>
              </a:ext>
            </a:extLst>
          </p:cNvPr>
          <p:cNvSpPr/>
          <p:nvPr userDrawn="1"/>
        </p:nvSpPr>
        <p:spPr>
          <a:xfrm>
            <a:off x="13452270" y="3776740"/>
            <a:ext cx="500743" cy="500743"/>
          </a:xfrm>
          <a:prstGeom prst="rect">
            <a:avLst/>
          </a:prstGeom>
          <a:solidFill>
            <a:srgbClr val="FE6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3" name="Rectangle 73">
            <a:extLst>
              <a:ext uri="{FF2B5EF4-FFF2-40B4-BE49-F238E27FC236}">
                <a16:creationId xmlns:a16="http://schemas.microsoft.com/office/drawing/2014/main" id="{0E5446C6-A35E-4897-93D4-CE8B1E816384}"/>
              </a:ext>
            </a:extLst>
          </p:cNvPr>
          <p:cNvSpPr/>
          <p:nvPr userDrawn="1"/>
        </p:nvSpPr>
        <p:spPr>
          <a:xfrm>
            <a:off x="12951527" y="1286640"/>
            <a:ext cx="500400" cy="5007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Arial" panose="020B0604020202020204"/>
            </a:endParaRPr>
          </a:p>
        </p:txBody>
      </p:sp>
      <p:sp>
        <p:nvSpPr>
          <p:cNvPr id="34" name="Rektangel 33">
            <a:extLst>
              <a:ext uri="{FF2B5EF4-FFF2-40B4-BE49-F238E27FC236}">
                <a16:creationId xmlns:a16="http://schemas.microsoft.com/office/drawing/2014/main" id="{BF17D9F7-C126-4741-8DE5-476B0558BC3F}"/>
              </a:ext>
            </a:extLst>
          </p:cNvPr>
          <p:cNvSpPr/>
          <p:nvPr userDrawn="1"/>
        </p:nvSpPr>
        <p:spPr>
          <a:xfrm>
            <a:off x="12951527" y="5210678"/>
            <a:ext cx="500400" cy="500743"/>
          </a:xfrm>
          <a:prstGeom prst="rect">
            <a:avLst/>
          </a:prstGeom>
          <a:solidFill>
            <a:srgbClr val="003B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prstClr val="white"/>
              </a:solidFill>
            </a:endParaRPr>
          </a:p>
        </p:txBody>
      </p:sp>
      <p:pic>
        <p:nvPicPr>
          <p:cNvPr id="35" name="Logo">
            <a:extLst>
              <a:ext uri="{FF2B5EF4-FFF2-40B4-BE49-F238E27FC236}">
                <a16:creationId xmlns:a16="http://schemas.microsoft.com/office/drawing/2014/main" id="{316E7FC2-420E-4B3F-B19D-FAD38C52FCA1}"/>
              </a:ext>
            </a:extLst>
          </p:cNvPr>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11325495" y="103787"/>
            <a:ext cx="689234" cy="417600"/>
          </a:xfrm>
          <a:prstGeom prst="rect">
            <a:avLst/>
          </a:prstGeom>
        </p:spPr>
      </p:pic>
      <p:sp>
        <p:nvSpPr>
          <p:cNvPr id="36" name="Tekstfelt 35">
            <a:extLst>
              <a:ext uri="{FF2B5EF4-FFF2-40B4-BE49-F238E27FC236}">
                <a16:creationId xmlns:a16="http://schemas.microsoft.com/office/drawing/2014/main" id="{FF59C372-79A3-4D1E-AD06-B4D19A797E4A}"/>
              </a:ext>
            </a:extLst>
          </p:cNvPr>
          <p:cNvSpPr txBox="1"/>
          <p:nvPr userDrawn="1"/>
        </p:nvSpPr>
        <p:spPr>
          <a:xfrm>
            <a:off x="11088138" y="476464"/>
            <a:ext cx="1031436" cy="276999"/>
          </a:xfrm>
          <a:prstGeom prst="rect">
            <a:avLst/>
          </a:prstGeom>
          <a:noFill/>
        </p:spPr>
        <p:txBody>
          <a:bodyPr wrap="none" rtlCol="0">
            <a:spAutoFit/>
          </a:bodyPr>
          <a:lstStyle/>
          <a:p>
            <a:r>
              <a:rPr lang="da-DK" sz="1200" dirty="0">
                <a:solidFill>
                  <a:prstClr val="white"/>
                </a:solidFill>
              </a:rPr>
              <a:t>www.kl.dk/ffb</a:t>
            </a:r>
          </a:p>
        </p:txBody>
      </p:sp>
      <p:pic>
        <p:nvPicPr>
          <p:cNvPr id="38" name="Billede 37">
            <a:extLst>
              <a:ext uri="{FF2B5EF4-FFF2-40B4-BE49-F238E27FC236}">
                <a16:creationId xmlns:a16="http://schemas.microsoft.com/office/drawing/2014/main" id="{5159DAC0-E028-47B5-9660-C77A59CE5BF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402642" y="42936"/>
            <a:ext cx="1692646" cy="588047"/>
          </a:xfrm>
          <a:prstGeom prst="rect">
            <a:avLst/>
          </a:prstGeom>
        </p:spPr>
      </p:pic>
    </p:spTree>
    <p:extLst>
      <p:ext uri="{BB962C8B-B14F-4D97-AF65-F5344CB8AC3E}">
        <p14:creationId xmlns:p14="http://schemas.microsoft.com/office/powerpoint/2010/main" val="3439401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63FE52-8910-4295-9976-B6721BB8A77F}"/>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5C28117C-47AF-4AD7-AD0F-5A8DBE0171B6}"/>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1D1A17B-954C-468C-A87C-EE0AEB2A0EDE}"/>
              </a:ext>
            </a:extLst>
          </p:cNvPr>
          <p:cNvSpPr>
            <a:spLocks noGrp="1"/>
          </p:cNvSpPr>
          <p:nvPr>
            <p:ph type="dt" sz="half" idx="10"/>
          </p:nvPr>
        </p:nvSpPr>
        <p:spPr/>
        <p:txBody>
          <a:bodyPr/>
          <a:lstStyle/>
          <a:p>
            <a:endParaRPr lang="da-DK"/>
          </a:p>
        </p:txBody>
      </p:sp>
      <p:sp>
        <p:nvSpPr>
          <p:cNvPr id="5" name="Pladsholder til sidefod 4">
            <a:extLst>
              <a:ext uri="{FF2B5EF4-FFF2-40B4-BE49-F238E27FC236}">
                <a16:creationId xmlns:a16="http://schemas.microsoft.com/office/drawing/2014/main" id="{D96FB534-B983-44F4-A7E5-34E4121E2F6D}"/>
              </a:ext>
            </a:extLst>
          </p:cNvPr>
          <p:cNvSpPr>
            <a:spLocks noGrp="1"/>
          </p:cNvSpPr>
          <p:nvPr>
            <p:ph type="ftr" sz="quarter" idx="11"/>
          </p:nvPr>
        </p:nvSpPr>
        <p:spPr/>
        <p:txBody>
          <a:bodyPr/>
          <a:lstStyle/>
          <a:p>
            <a:r>
              <a:rPr lang="da-DK"/>
              <a:t>Indsæt emne</a:t>
            </a:r>
          </a:p>
        </p:txBody>
      </p:sp>
      <p:sp>
        <p:nvSpPr>
          <p:cNvPr id="6" name="Pladsholder til slidenummer 5">
            <a:extLst>
              <a:ext uri="{FF2B5EF4-FFF2-40B4-BE49-F238E27FC236}">
                <a16:creationId xmlns:a16="http://schemas.microsoft.com/office/drawing/2014/main" id="{A869D080-DB29-46C1-9F7F-FF6026720DA2}"/>
              </a:ext>
            </a:extLst>
          </p:cNvPr>
          <p:cNvSpPr>
            <a:spLocks noGrp="1"/>
          </p:cNvSpPr>
          <p:nvPr>
            <p:ph type="sldNum" sz="quarter" idx="12"/>
          </p:nvPr>
        </p:nvSpPr>
        <p:spPr/>
        <p:txBody>
          <a:bodyPr/>
          <a:lstStyle/>
          <a:p>
            <a:fld id="{5B2DE5AD-A1C1-4C18-A119-8AEF41F1D580}" type="slidenum">
              <a:rPr lang="da-DK" smtClean="0"/>
              <a:t>‹nr.›</a:t>
            </a:fld>
            <a:endParaRPr lang="da-DK"/>
          </a:p>
        </p:txBody>
      </p:sp>
    </p:spTree>
    <p:extLst>
      <p:ext uri="{BB962C8B-B14F-4D97-AF65-F5344CB8AC3E}">
        <p14:creationId xmlns:p14="http://schemas.microsoft.com/office/powerpoint/2010/main" val="10414161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Kapitel med farvet baggrund">
    <p:spTree>
      <p:nvGrpSpPr>
        <p:cNvPr id="1" name=""/>
        <p:cNvGrpSpPr/>
        <p:nvPr/>
      </p:nvGrpSpPr>
      <p:grpSpPr>
        <a:xfrm>
          <a:off x="0" y="0"/>
          <a:ext cx="0" cy="0"/>
          <a:chOff x="0" y="0"/>
          <a:chExt cx="0" cy="0"/>
        </a:xfrm>
      </p:grpSpPr>
      <p:sp>
        <p:nvSpPr>
          <p:cNvPr id="3" name="Rektangel 2"/>
          <p:cNvSpPr/>
          <p:nvPr userDrawn="1"/>
        </p:nvSpPr>
        <p:spPr>
          <a:xfrm>
            <a:off x="0" y="0"/>
            <a:ext cx="12192000" cy="6858000"/>
          </a:xfrm>
          <a:prstGeom prst="rect">
            <a:avLst/>
          </a:prstGeom>
          <a:solidFill>
            <a:srgbClr val="016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prstClr val="white"/>
              </a:solidFill>
            </a:endParaRPr>
          </a:p>
        </p:txBody>
      </p:sp>
      <p:sp>
        <p:nvSpPr>
          <p:cNvPr id="8" name="Pladsholder til dato 7"/>
          <p:cNvSpPr>
            <a:spLocks noGrp="1"/>
          </p:cNvSpPr>
          <p:nvPr>
            <p:ph type="dt" sz="half" idx="10"/>
          </p:nvPr>
        </p:nvSpPr>
        <p:spPr/>
        <p:txBody>
          <a:bodyPr/>
          <a:lstStyle>
            <a:lvl1pPr>
              <a:defRPr>
                <a:solidFill>
                  <a:schemeClr val="bg1"/>
                </a:solidFill>
              </a:defRPr>
            </a:lvl1pPr>
          </a:lstStyle>
          <a:p>
            <a:endParaRPr lang="en-GB" dirty="0">
              <a:solidFill>
                <a:prstClr val="white"/>
              </a:solidFill>
            </a:endParaRPr>
          </a:p>
        </p:txBody>
      </p:sp>
      <p:sp>
        <p:nvSpPr>
          <p:cNvPr id="9" name="Pladsholder til sidefod 8"/>
          <p:cNvSpPr>
            <a:spLocks noGrp="1"/>
          </p:cNvSpPr>
          <p:nvPr>
            <p:ph type="ftr" sz="quarter" idx="11"/>
          </p:nvPr>
        </p:nvSpPr>
        <p:spPr/>
        <p:txBody>
          <a:bodyPr/>
          <a:lstStyle>
            <a:lvl1pPr>
              <a:defRPr>
                <a:solidFill>
                  <a:schemeClr val="bg1"/>
                </a:solidFill>
              </a:defRPr>
            </a:lvl1pPr>
          </a:lstStyle>
          <a:p>
            <a:r>
              <a:rPr lang="en-GB">
                <a:solidFill>
                  <a:prstClr val="white"/>
                </a:solidFill>
              </a:rPr>
              <a:t>Indsæt emne</a:t>
            </a:r>
            <a:endParaRPr lang="en-GB" dirty="0">
              <a:solidFill>
                <a:prstClr val="white"/>
              </a:solidFill>
            </a:endParaRPr>
          </a:p>
        </p:txBody>
      </p:sp>
      <p:sp>
        <p:nvSpPr>
          <p:cNvPr id="10" name="Pladsholder til slidenummer 9"/>
          <p:cNvSpPr>
            <a:spLocks noGrp="1"/>
          </p:cNvSpPr>
          <p:nvPr>
            <p:ph type="sldNum" sz="quarter" idx="12"/>
          </p:nvPr>
        </p:nvSpPr>
        <p:spPr/>
        <p:txBody>
          <a:bodyPr/>
          <a:lstStyle>
            <a:lvl1pPr>
              <a:defRPr>
                <a:solidFill>
                  <a:schemeClr val="bg1"/>
                </a:solidFill>
              </a:defRPr>
            </a:lvl1pPr>
          </a:lstStyle>
          <a:p>
            <a:fld id="{45D37B1E-C366-494F-A587-962AD9AABC83}" type="slidenum">
              <a:rPr lang="en-GB" smtClean="0">
                <a:solidFill>
                  <a:prstClr val="white"/>
                </a:solidFill>
              </a:rPr>
              <a:pPr/>
              <a:t>‹nr.›</a:t>
            </a:fld>
            <a:endParaRPr lang="en-GB" dirty="0">
              <a:solidFill>
                <a:prstClr val="white"/>
              </a:solidFill>
            </a:endParaRPr>
          </a:p>
        </p:txBody>
      </p:sp>
      <p:sp>
        <p:nvSpPr>
          <p:cNvPr id="12" name="TextBox 7"/>
          <p:cNvSpPr txBox="1"/>
          <p:nvPr userDrawn="1"/>
        </p:nvSpPr>
        <p:spPr>
          <a:xfrm>
            <a:off x="-2059426" y="1548000"/>
            <a:ext cx="1952625" cy="123110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Kapitel med farvet baggrund</a:t>
            </a:r>
          </a:p>
          <a:p>
            <a:pPr algn="r">
              <a:spcAft>
                <a:spcPts val="300"/>
              </a:spcAft>
              <a:defRPr/>
            </a:pPr>
            <a:endParaRPr lang="en-GB" sz="1000" b="1" noProof="1">
              <a:solidFill>
                <a:prstClr val="black">
                  <a:lumMod val="75000"/>
                  <a:lumOff val="25000"/>
                </a:prstClr>
              </a:solidFill>
              <a:latin typeface="Arial" panose="020B0604020202020204" pitchFamily="34" charset="0"/>
              <a:cs typeface="Arial" panose="020B0604020202020204" pitchFamily="34" charset="0"/>
            </a:endParaRPr>
          </a:p>
          <a:p>
            <a:pPr algn="r">
              <a:spcAft>
                <a:spcPts val="300"/>
              </a:spcAft>
              <a:defRPr/>
            </a:pPr>
            <a:r>
              <a:rPr lang="da-DK" sz="1000" noProof="1">
                <a:solidFill>
                  <a:prstClr val="black">
                    <a:lumMod val="75000"/>
                    <a:lumOff val="25000"/>
                  </a:prstClr>
                </a:solidFill>
                <a:latin typeface="Arial" panose="020B0604020202020204" pitchFamily="34" charset="0"/>
                <a:cs typeface="Arial" panose="020B0604020202020204" pitchFamily="34" charset="0"/>
              </a:rPr>
              <a:t>Kapiteldias anvendes </a:t>
            </a:r>
            <a:br>
              <a:rPr lang="da-DK" sz="1000" noProof="1">
                <a:solidFill>
                  <a:prstClr val="black">
                    <a:lumMod val="75000"/>
                    <a:lumOff val="25000"/>
                  </a:prstClr>
                </a:solidFill>
                <a:latin typeface="Arial" panose="020B0604020202020204" pitchFamily="34" charset="0"/>
                <a:cs typeface="Arial" panose="020B0604020202020204" pitchFamily="34" charset="0"/>
              </a:rPr>
            </a:br>
            <a:r>
              <a:rPr lang="da-DK" sz="1000" noProof="1">
                <a:solidFill>
                  <a:prstClr val="black">
                    <a:lumMod val="75000"/>
                    <a:lumOff val="25000"/>
                  </a:prstClr>
                </a:solidFill>
                <a:latin typeface="Arial" panose="020B0604020202020204" pitchFamily="34" charset="0"/>
                <a:cs typeface="Arial" panose="020B0604020202020204" pitchFamily="34" charset="0"/>
              </a:rPr>
              <a:t>som skilleark i forhold til </a:t>
            </a:r>
            <a:br>
              <a:rPr lang="da-DK" sz="1000" noProof="1">
                <a:solidFill>
                  <a:prstClr val="black">
                    <a:lumMod val="75000"/>
                    <a:lumOff val="25000"/>
                  </a:prstClr>
                </a:solidFill>
                <a:latin typeface="Arial" panose="020B0604020202020204" pitchFamily="34" charset="0"/>
                <a:cs typeface="Arial" panose="020B0604020202020204" pitchFamily="34" charset="0"/>
              </a:rPr>
            </a:br>
            <a:r>
              <a:rPr lang="da-DK" sz="1000" noProof="1">
                <a:solidFill>
                  <a:prstClr val="black">
                    <a:lumMod val="75000"/>
                    <a:lumOff val="25000"/>
                  </a:prstClr>
                </a:solidFill>
                <a:latin typeface="Arial" panose="020B0604020202020204" pitchFamily="34" charset="0"/>
                <a:cs typeface="Arial" panose="020B0604020202020204" pitchFamily="34" charset="0"/>
              </a:rPr>
              <a:t>oplæggets emner</a:t>
            </a:r>
          </a:p>
          <a:p>
            <a:pPr algn="r">
              <a:spcAft>
                <a:spcPts val="300"/>
              </a:spcAft>
              <a:defRPr/>
            </a:pPr>
            <a:r>
              <a:rPr lang="da-DK" sz="1000" dirty="0">
                <a:solidFill>
                  <a:prstClr val="black"/>
                </a:solidFill>
                <a:latin typeface="Arial" panose="020B0604020202020204" pitchFamily="34" charset="0"/>
                <a:cs typeface="Arial" panose="020B0604020202020204" pitchFamily="34" charset="0"/>
              </a:rPr>
              <a:t>Skriv kapitelnummer i 0X / </a:t>
            </a:r>
            <a:br>
              <a:rPr lang="da-DK" sz="1000" dirty="0">
                <a:solidFill>
                  <a:prstClr val="black"/>
                </a:solidFill>
                <a:latin typeface="Arial" panose="020B0604020202020204" pitchFamily="34" charset="0"/>
                <a:cs typeface="Arial" panose="020B0604020202020204" pitchFamily="34" charset="0"/>
              </a:rPr>
            </a:br>
            <a:r>
              <a:rPr lang="da-DK" sz="1000" dirty="0">
                <a:solidFill>
                  <a:prstClr val="black"/>
                </a:solidFill>
                <a:latin typeface="Arial" panose="020B0604020202020204" pitchFamily="34" charset="0"/>
                <a:cs typeface="Arial" panose="020B0604020202020204" pitchFamily="34" charset="0"/>
              </a:rPr>
              <a:t>og indsæt overskriften for kapitlet</a:t>
            </a:r>
            <a:endParaRPr lang="en-GB" sz="1000" noProof="1">
              <a:solidFill>
                <a:prstClr val="black">
                  <a:lumMod val="75000"/>
                  <a:lumOff val="25000"/>
                </a:prstClr>
              </a:solidFill>
              <a:latin typeface="Arial" panose="020B0604020202020204" pitchFamily="34" charset="0"/>
              <a:cs typeface="Arial" panose="020B0604020202020204" pitchFamily="34" charset="0"/>
            </a:endParaRPr>
          </a:p>
        </p:txBody>
      </p:sp>
      <p:sp>
        <p:nvSpPr>
          <p:cNvPr id="13" name="Title 1"/>
          <p:cNvSpPr>
            <a:spLocks noGrp="1"/>
          </p:cNvSpPr>
          <p:nvPr>
            <p:ph type="title" hasCustomPrompt="1"/>
          </p:nvPr>
        </p:nvSpPr>
        <p:spPr>
          <a:xfrm>
            <a:off x="1908175" y="2390290"/>
            <a:ext cx="7561263" cy="3310530"/>
          </a:xfrm>
        </p:spPr>
        <p:txBody>
          <a:bodyPr anchor="t" anchorCtr="0"/>
          <a:lstStyle>
            <a:lvl1pPr>
              <a:lnSpc>
                <a:spcPct val="80000"/>
              </a:lnSpc>
              <a:defRPr sz="5000" b="0" cap="all" spc="-100" baseline="0">
                <a:solidFill>
                  <a:schemeClr val="bg1"/>
                </a:solidFill>
              </a:defRPr>
            </a:lvl1pPr>
          </a:lstStyle>
          <a:p>
            <a:r>
              <a:rPr lang="da-DK" noProof="0" dirty="0"/>
              <a:t>Indsæt tekst eller statement I flere linjer</a:t>
            </a:r>
          </a:p>
        </p:txBody>
      </p:sp>
      <p:sp>
        <p:nvSpPr>
          <p:cNvPr id="14" name="Pladsholder til tekst 2"/>
          <p:cNvSpPr>
            <a:spLocks noGrp="1"/>
          </p:cNvSpPr>
          <p:nvPr>
            <p:ph type="body" sz="quarter" idx="13" hasCustomPrompt="1"/>
          </p:nvPr>
        </p:nvSpPr>
        <p:spPr>
          <a:xfrm>
            <a:off x="1908175" y="1478703"/>
            <a:ext cx="7561263" cy="914400"/>
          </a:xfrm>
        </p:spPr>
        <p:txBody>
          <a:bodyPr anchor="b" anchorCtr="0"/>
          <a:lstStyle>
            <a:lvl1pPr>
              <a:lnSpc>
                <a:spcPct val="80000"/>
              </a:lnSpc>
              <a:defRPr sz="5000" cap="all" spc="-100" baseline="0">
                <a:solidFill>
                  <a:schemeClr val="bg1"/>
                </a:solidFill>
                <a:latin typeface="Arial Black" panose="020B0A04020102020204" pitchFamily="34" charset="0"/>
              </a:defRPr>
            </a:lvl1pPr>
          </a:lstStyle>
          <a:p>
            <a:pPr lvl="0"/>
            <a:r>
              <a:rPr lang="da-DK" dirty="0"/>
              <a:t>0X /</a:t>
            </a:r>
          </a:p>
        </p:txBody>
      </p:sp>
      <p:pic>
        <p:nvPicPr>
          <p:cNvPr id="17" name="Bille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1154" y="2342"/>
            <a:ext cx="2634580" cy="1481211"/>
          </a:xfrm>
          <a:prstGeom prst="rect">
            <a:avLst/>
          </a:prstGeom>
          <a:ln w="3175">
            <a:solidFill>
              <a:schemeClr val="accent5"/>
            </a:solidFill>
          </a:ln>
        </p:spPr>
      </p:pic>
      <p:sp>
        <p:nvSpPr>
          <p:cNvPr id="11" name="Rectangle 5">
            <a:extLst>
              <a:ext uri="{FF2B5EF4-FFF2-40B4-BE49-F238E27FC236}">
                <a16:creationId xmlns:a16="http://schemas.microsoft.com/office/drawing/2014/main" id="{ADA8403D-0C87-42C5-929A-07B58E277648}"/>
              </a:ext>
            </a:extLst>
          </p:cNvPr>
          <p:cNvSpPr/>
          <p:nvPr userDrawn="1"/>
        </p:nvSpPr>
        <p:spPr>
          <a:xfrm>
            <a:off x="12951527" y="4443418"/>
            <a:ext cx="500743" cy="500743"/>
          </a:xfrm>
          <a:prstGeom prst="rect">
            <a:avLst/>
          </a:prstGeom>
          <a:solidFill>
            <a:srgbClr val="AAA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15" name="Rectangle 6">
            <a:extLst>
              <a:ext uri="{FF2B5EF4-FFF2-40B4-BE49-F238E27FC236}">
                <a16:creationId xmlns:a16="http://schemas.microsoft.com/office/drawing/2014/main" id="{C84CB366-8029-49F2-98B6-93A9F21B98C2}"/>
              </a:ext>
            </a:extLst>
          </p:cNvPr>
          <p:cNvSpPr/>
          <p:nvPr userDrawn="1"/>
        </p:nvSpPr>
        <p:spPr>
          <a:xfrm>
            <a:off x="12951527" y="1953318"/>
            <a:ext cx="500743" cy="500743"/>
          </a:xfrm>
          <a:prstGeom prst="rect">
            <a:avLst/>
          </a:prstGeom>
          <a:solidFill>
            <a:srgbClr val="016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16" name="Rectangle 8">
            <a:extLst>
              <a:ext uri="{FF2B5EF4-FFF2-40B4-BE49-F238E27FC236}">
                <a16:creationId xmlns:a16="http://schemas.microsoft.com/office/drawing/2014/main" id="{C0F612BB-EA76-4759-A5EE-93BE7082D98A}"/>
              </a:ext>
            </a:extLst>
          </p:cNvPr>
          <p:cNvSpPr/>
          <p:nvPr userDrawn="1"/>
        </p:nvSpPr>
        <p:spPr>
          <a:xfrm>
            <a:off x="12951527" y="2552032"/>
            <a:ext cx="500743" cy="500743"/>
          </a:xfrm>
          <a:prstGeom prst="rect">
            <a:avLst/>
          </a:prstGeom>
          <a:solidFill>
            <a:srgbClr val="46B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19" name="Rectangle 72">
            <a:extLst>
              <a:ext uri="{FF2B5EF4-FFF2-40B4-BE49-F238E27FC236}">
                <a16:creationId xmlns:a16="http://schemas.microsoft.com/office/drawing/2014/main" id="{C26337E0-E41A-4D3A-B28C-48F56C55A0F6}"/>
              </a:ext>
            </a:extLst>
          </p:cNvPr>
          <p:cNvSpPr/>
          <p:nvPr userDrawn="1"/>
        </p:nvSpPr>
        <p:spPr>
          <a:xfrm>
            <a:off x="12450785" y="4443418"/>
            <a:ext cx="500743" cy="500743"/>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0" name="Rectangle 73">
            <a:extLst>
              <a:ext uri="{FF2B5EF4-FFF2-40B4-BE49-F238E27FC236}">
                <a16:creationId xmlns:a16="http://schemas.microsoft.com/office/drawing/2014/main" id="{B5247522-1CCE-4A32-99AD-753E0C220177}"/>
              </a:ext>
            </a:extLst>
          </p:cNvPr>
          <p:cNvSpPr/>
          <p:nvPr userDrawn="1"/>
        </p:nvSpPr>
        <p:spPr>
          <a:xfrm>
            <a:off x="12450785" y="1953318"/>
            <a:ext cx="500743" cy="500743"/>
          </a:xfrm>
          <a:prstGeom prst="rect">
            <a:avLst/>
          </a:prstGeom>
          <a:solidFill>
            <a:srgbClr val="0156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1" name="Rectangle 74">
            <a:extLst>
              <a:ext uri="{FF2B5EF4-FFF2-40B4-BE49-F238E27FC236}">
                <a16:creationId xmlns:a16="http://schemas.microsoft.com/office/drawing/2014/main" id="{A7D55523-1C03-4B75-9309-BA3D37174E82}"/>
              </a:ext>
            </a:extLst>
          </p:cNvPr>
          <p:cNvSpPr/>
          <p:nvPr userDrawn="1"/>
        </p:nvSpPr>
        <p:spPr>
          <a:xfrm>
            <a:off x="12450785" y="2552032"/>
            <a:ext cx="500743" cy="500743"/>
          </a:xfrm>
          <a:prstGeom prst="rect">
            <a:avLst/>
          </a:prstGeom>
          <a:solidFill>
            <a:srgbClr val="389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2" name="Rectangle 76">
            <a:extLst>
              <a:ext uri="{FF2B5EF4-FFF2-40B4-BE49-F238E27FC236}">
                <a16:creationId xmlns:a16="http://schemas.microsoft.com/office/drawing/2014/main" id="{88CD0A44-DDF6-479E-B0A1-844F06C8CA92}"/>
              </a:ext>
            </a:extLst>
          </p:cNvPr>
          <p:cNvSpPr/>
          <p:nvPr userDrawn="1"/>
        </p:nvSpPr>
        <p:spPr>
          <a:xfrm>
            <a:off x="13452270" y="4443418"/>
            <a:ext cx="500743" cy="5007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3" name="Rectangle 77">
            <a:extLst>
              <a:ext uri="{FF2B5EF4-FFF2-40B4-BE49-F238E27FC236}">
                <a16:creationId xmlns:a16="http://schemas.microsoft.com/office/drawing/2014/main" id="{AA15BACB-9F30-48BB-80C8-4B79F7A962C7}"/>
              </a:ext>
            </a:extLst>
          </p:cNvPr>
          <p:cNvSpPr/>
          <p:nvPr userDrawn="1"/>
        </p:nvSpPr>
        <p:spPr>
          <a:xfrm>
            <a:off x="13452270" y="1953318"/>
            <a:ext cx="500743" cy="500743"/>
          </a:xfrm>
          <a:prstGeom prst="rect">
            <a:avLst/>
          </a:prstGeom>
          <a:solidFill>
            <a:srgbClr val="018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4" name="Rectangle 78">
            <a:extLst>
              <a:ext uri="{FF2B5EF4-FFF2-40B4-BE49-F238E27FC236}">
                <a16:creationId xmlns:a16="http://schemas.microsoft.com/office/drawing/2014/main" id="{99BEDAEC-A5AE-456C-9FBA-0FC4EAF7EBD9}"/>
              </a:ext>
            </a:extLst>
          </p:cNvPr>
          <p:cNvSpPr/>
          <p:nvPr userDrawn="1"/>
        </p:nvSpPr>
        <p:spPr>
          <a:xfrm>
            <a:off x="13452270" y="2552032"/>
            <a:ext cx="500743" cy="500743"/>
          </a:xfrm>
          <a:prstGeom prst="rect">
            <a:avLst/>
          </a:prstGeom>
          <a:solidFill>
            <a:srgbClr val="7AC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5" name="Rectangle 80">
            <a:extLst>
              <a:ext uri="{FF2B5EF4-FFF2-40B4-BE49-F238E27FC236}">
                <a16:creationId xmlns:a16="http://schemas.microsoft.com/office/drawing/2014/main" id="{BAE734F6-909F-442A-A253-DE1BF050C033}"/>
              </a:ext>
            </a:extLst>
          </p:cNvPr>
          <p:cNvSpPr/>
          <p:nvPr userDrawn="1"/>
        </p:nvSpPr>
        <p:spPr>
          <a:xfrm>
            <a:off x="12951527" y="3149508"/>
            <a:ext cx="500743" cy="500743"/>
          </a:xfrm>
          <a:prstGeom prst="rect">
            <a:avLst/>
          </a:prstGeom>
          <a:solidFill>
            <a:srgbClr val="FEA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6" name="Rectangle 82">
            <a:extLst>
              <a:ext uri="{FF2B5EF4-FFF2-40B4-BE49-F238E27FC236}">
                <a16:creationId xmlns:a16="http://schemas.microsoft.com/office/drawing/2014/main" id="{ED490764-88A2-4429-98F9-D1C4B2AE4297}"/>
              </a:ext>
            </a:extLst>
          </p:cNvPr>
          <p:cNvSpPr/>
          <p:nvPr userDrawn="1"/>
        </p:nvSpPr>
        <p:spPr>
          <a:xfrm>
            <a:off x="12450784" y="3149508"/>
            <a:ext cx="500743" cy="500743"/>
          </a:xfrm>
          <a:prstGeom prst="rect">
            <a:avLst/>
          </a:prstGeom>
          <a:solidFill>
            <a:srgbClr val="FE8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Arial" panose="020B0604020202020204"/>
            </a:endParaRPr>
          </a:p>
        </p:txBody>
      </p:sp>
      <p:sp>
        <p:nvSpPr>
          <p:cNvPr id="27" name="Rectangle 83">
            <a:extLst>
              <a:ext uri="{FF2B5EF4-FFF2-40B4-BE49-F238E27FC236}">
                <a16:creationId xmlns:a16="http://schemas.microsoft.com/office/drawing/2014/main" id="{41B5652E-36EC-4FBB-85C6-94B02E1C0CC1}"/>
              </a:ext>
            </a:extLst>
          </p:cNvPr>
          <p:cNvSpPr/>
          <p:nvPr userDrawn="1"/>
        </p:nvSpPr>
        <p:spPr>
          <a:xfrm>
            <a:off x="13452270" y="3149508"/>
            <a:ext cx="500743" cy="500743"/>
          </a:xfrm>
          <a:prstGeom prst="rect">
            <a:avLst/>
          </a:prstGeom>
          <a:solidFill>
            <a:srgbClr val="FEBF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8" name="Rectangle 80">
            <a:extLst>
              <a:ext uri="{FF2B5EF4-FFF2-40B4-BE49-F238E27FC236}">
                <a16:creationId xmlns:a16="http://schemas.microsoft.com/office/drawing/2014/main" id="{A9D014AE-B403-4224-8461-4A256CA1616D}"/>
              </a:ext>
            </a:extLst>
          </p:cNvPr>
          <p:cNvSpPr/>
          <p:nvPr userDrawn="1"/>
        </p:nvSpPr>
        <p:spPr>
          <a:xfrm>
            <a:off x="12951527" y="3776740"/>
            <a:ext cx="500743" cy="500743"/>
          </a:xfrm>
          <a:prstGeom prst="rect">
            <a:avLst/>
          </a:prstGeom>
          <a:solidFill>
            <a:srgbClr val="FE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9" name="Rectangle 82">
            <a:extLst>
              <a:ext uri="{FF2B5EF4-FFF2-40B4-BE49-F238E27FC236}">
                <a16:creationId xmlns:a16="http://schemas.microsoft.com/office/drawing/2014/main" id="{6A37FB41-727B-476A-9D42-144763C3289B}"/>
              </a:ext>
            </a:extLst>
          </p:cNvPr>
          <p:cNvSpPr/>
          <p:nvPr userDrawn="1"/>
        </p:nvSpPr>
        <p:spPr>
          <a:xfrm>
            <a:off x="12450784" y="3776740"/>
            <a:ext cx="500743" cy="500743"/>
          </a:xfrm>
          <a:prstGeom prst="rect">
            <a:avLst/>
          </a:prstGeom>
          <a:solidFill>
            <a:srgbClr val="FE32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0" name="Rectangle 83">
            <a:extLst>
              <a:ext uri="{FF2B5EF4-FFF2-40B4-BE49-F238E27FC236}">
                <a16:creationId xmlns:a16="http://schemas.microsoft.com/office/drawing/2014/main" id="{AE1716C6-1FD0-4C82-B968-46CF23F98B6B}"/>
              </a:ext>
            </a:extLst>
          </p:cNvPr>
          <p:cNvSpPr/>
          <p:nvPr userDrawn="1"/>
        </p:nvSpPr>
        <p:spPr>
          <a:xfrm>
            <a:off x="13452270" y="3776740"/>
            <a:ext cx="500743" cy="500743"/>
          </a:xfrm>
          <a:prstGeom prst="rect">
            <a:avLst/>
          </a:prstGeom>
          <a:solidFill>
            <a:srgbClr val="FE6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1" name="Rectangle 73">
            <a:extLst>
              <a:ext uri="{FF2B5EF4-FFF2-40B4-BE49-F238E27FC236}">
                <a16:creationId xmlns:a16="http://schemas.microsoft.com/office/drawing/2014/main" id="{9106971B-DF18-4936-82C9-1D107EA29065}"/>
              </a:ext>
            </a:extLst>
          </p:cNvPr>
          <p:cNvSpPr/>
          <p:nvPr userDrawn="1"/>
        </p:nvSpPr>
        <p:spPr>
          <a:xfrm>
            <a:off x="12951527" y="1286640"/>
            <a:ext cx="500400" cy="5007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Arial" panose="020B0604020202020204"/>
            </a:endParaRPr>
          </a:p>
        </p:txBody>
      </p:sp>
      <p:sp>
        <p:nvSpPr>
          <p:cNvPr id="32" name="Rektangel 31">
            <a:extLst>
              <a:ext uri="{FF2B5EF4-FFF2-40B4-BE49-F238E27FC236}">
                <a16:creationId xmlns:a16="http://schemas.microsoft.com/office/drawing/2014/main" id="{A1B7A6CF-0ED6-4EDD-A884-CB4429BFCF9F}"/>
              </a:ext>
            </a:extLst>
          </p:cNvPr>
          <p:cNvSpPr/>
          <p:nvPr userDrawn="1"/>
        </p:nvSpPr>
        <p:spPr>
          <a:xfrm>
            <a:off x="12951527" y="5210678"/>
            <a:ext cx="500400" cy="500743"/>
          </a:xfrm>
          <a:prstGeom prst="rect">
            <a:avLst/>
          </a:prstGeom>
          <a:solidFill>
            <a:srgbClr val="003B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prstClr val="white"/>
              </a:solidFill>
            </a:endParaRPr>
          </a:p>
        </p:txBody>
      </p:sp>
      <p:pic>
        <p:nvPicPr>
          <p:cNvPr id="33" name="Logo">
            <a:extLst>
              <a:ext uri="{FF2B5EF4-FFF2-40B4-BE49-F238E27FC236}">
                <a16:creationId xmlns:a16="http://schemas.microsoft.com/office/drawing/2014/main" id="{F2689A8D-FC8A-4EC9-A739-7A581EF5118E}"/>
              </a:ext>
            </a:extLst>
          </p:cNvPr>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1325495" y="103787"/>
            <a:ext cx="689234" cy="417600"/>
          </a:xfrm>
          <a:prstGeom prst="rect">
            <a:avLst/>
          </a:prstGeom>
        </p:spPr>
      </p:pic>
      <p:sp>
        <p:nvSpPr>
          <p:cNvPr id="34" name="Tekstfelt 33">
            <a:extLst>
              <a:ext uri="{FF2B5EF4-FFF2-40B4-BE49-F238E27FC236}">
                <a16:creationId xmlns:a16="http://schemas.microsoft.com/office/drawing/2014/main" id="{15E5BBB8-7600-44F6-B557-CAA99CF40EA8}"/>
              </a:ext>
            </a:extLst>
          </p:cNvPr>
          <p:cNvSpPr txBox="1"/>
          <p:nvPr userDrawn="1"/>
        </p:nvSpPr>
        <p:spPr>
          <a:xfrm>
            <a:off x="11088138" y="476464"/>
            <a:ext cx="1031436" cy="276999"/>
          </a:xfrm>
          <a:prstGeom prst="rect">
            <a:avLst/>
          </a:prstGeom>
          <a:noFill/>
        </p:spPr>
        <p:txBody>
          <a:bodyPr wrap="none" rtlCol="0">
            <a:spAutoFit/>
          </a:bodyPr>
          <a:lstStyle/>
          <a:p>
            <a:r>
              <a:rPr lang="da-DK" sz="1200" dirty="0">
                <a:solidFill>
                  <a:prstClr val="white"/>
                </a:solidFill>
              </a:rPr>
              <a:t>www.kl.dk/ffb</a:t>
            </a:r>
          </a:p>
        </p:txBody>
      </p:sp>
      <p:pic>
        <p:nvPicPr>
          <p:cNvPr id="36" name="Billede 35">
            <a:extLst>
              <a:ext uri="{FF2B5EF4-FFF2-40B4-BE49-F238E27FC236}">
                <a16:creationId xmlns:a16="http://schemas.microsoft.com/office/drawing/2014/main" id="{31A77F87-1A04-4DB4-8229-2AA471B22E5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02642" y="42936"/>
            <a:ext cx="1692646" cy="588047"/>
          </a:xfrm>
          <a:prstGeom prst="rect">
            <a:avLst/>
          </a:prstGeom>
        </p:spPr>
      </p:pic>
    </p:spTree>
    <p:extLst>
      <p:ext uri="{BB962C8B-B14F-4D97-AF65-F5344CB8AC3E}">
        <p14:creationId xmlns:p14="http://schemas.microsoft.com/office/powerpoint/2010/main" val="25738704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Kapitel med billede">
    <p:spTree>
      <p:nvGrpSpPr>
        <p:cNvPr id="1" name=""/>
        <p:cNvGrpSpPr/>
        <p:nvPr/>
      </p:nvGrpSpPr>
      <p:grpSpPr>
        <a:xfrm>
          <a:off x="0" y="0"/>
          <a:ext cx="0" cy="0"/>
          <a:chOff x="0" y="0"/>
          <a:chExt cx="0" cy="0"/>
        </a:xfrm>
      </p:grpSpPr>
      <p:sp>
        <p:nvSpPr>
          <p:cNvPr id="9" name="Pladsholder til billede 2"/>
          <p:cNvSpPr>
            <a:spLocks noGrp="1"/>
          </p:cNvSpPr>
          <p:nvPr>
            <p:ph type="pic" sz="quarter" idx="13" hasCustomPrompt="1"/>
          </p:nvPr>
        </p:nvSpPr>
        <p:spPr>
          <a:xfrm>
            <a:off x="0" y="0"/>
            <a:ext cx="12192000" cy="6858000"/>
          </a:xfrm>
          <a:solidFill>
            <a:srgbClr val="9B9B9B"/>
          </a:solidFill>
        </p:spPr>
        <p:txBody>
          <a:bodyPr tIns="0" bIns="612000" anchor="b" anchorCtr="0"/>
          <a:lstStyle>
            <a:lvl1pPr algn="ctr">
              <a:defRPr b="0">
                <a:solidFill>
                  <a:schemeClr val="bg1"/>
                </a:solidFill>
              </a:defRPr>
            </a:lvl1pPr>
          </a:lstStyle>
          <a:p>
            <a:r>
              <a:rPr lang="da-DK" noProof="0" dirty="0"/>
              <a:t>Klik her og indsæt baggrundsbillede via fanen INDSÆT / Billeder</a:t>
            </a:r>
          </a:p>
        </p:txBody>
      </p:sp>
      <p:sp>
        <p:nvSpPr>
          <p:cNvPr id="10" name="Pladsholder til dato 9"/>
          <p:cNvSpPr>
            <a:spLocks noGrp="1"/>
          </p:cNvSpPr>
          <p:nvPr>
            <p:ph type="dt" sz="half" idx="14"/>
          </p:nvPr>
        </p:nvSpPr>
        <p:spPr/>
        <p:txBody>
          <a:bodyPr/>
          <a:lstStyle>
            <a:lvl1pPr>
              <a:defRPr>
                <a:solidFill>
                  <a:schemeClr val="bg1"/>
                </a:solidFill>
              </a:defRPr>
            </a:lvl1pPr>
          </a:lstStyle>
          <a:p>
            <a:endParaRPr lang="en-GB" dirty="0">
              <a:solidFill>
                <a:prstClr val="white"/>
              </a:solidFill>
            </a:endParaRPr>
          </a:p>
        </p:txBody>
      </p:sp>
      <p:sp>
        <p:nvSpPr>
          <p:cNvPr id="11" name="Pladsholder til sidefod 10"/>
          <p:cNvSpPr>
            <a:spLocks noGrp="1"/>
          </p:cNvSpPr>
          <p:nvPr>
            <p:ph type="ftr" sz="quarter" idx="15"/>
          </p:nvPr>
        </p:nvSpPr>
        <p:spPr/>
        <p:txBody>
          <a:bodyPr/>
          <a:lstStyle>
            <a:lvl1pPr>
              <a:defRPr>
                <a:solidFill>
                  <a:schemeClr val="bg1"/>
                </a:solidFill>
              </a:defRPr>
            </a:lvl1pPr>
          </a:lstStyle>
          <a:p>
            <a:r>
              <a:rPr lang="en-GB">
                <a:solidFill>
                  <a:prstClr val="white"/>
                </a:solidFill>
              </a:rPr>
              <a:t>Indsæt emne</a:t>
            </a:r>
            <a:endParaRPr lang="en-GB" dirty="0">
              <a:solidFill>
                <a:prstClr val="white"/>
              </a:solidFill>
            </a:endParaRPr>
          </a:p>
        </p:txBody>
      </p:sp>
      <p:sp>
        <p:nvSpPr>
          <p:cNvPr id="12" name="Pladsholder til slidenummer 11"/>
          <p:cNvSpPr>
            <a:spLocks noGrp="1"/>
          </p:cNvSpPr>
          <p:nvPr>
            <p:ph type="sldNum" sz="quarter" idx="16"/>
          </p:nvPr>
        </p:nvSpPr>
        <p:spPr/>
        <p:txBody>
          <a:bodyPr/>
          <a:lstStyle>
            <a:lvl1pPr>
              <a:defRPr>
                <a:solidFill>
                  <a:schemeClr val="bg1"/>
                </a:solidFill>
              </a:defRPr>
            </a:lvl1pPr>
          </a:lstStyle>
          <a:p>
            <a:fld id="{45D37B1E-C366-494F-A587-962AD9AABC83}" type="slidenum">
              <a:rPr lang="en-GB" smtClean="0">
                <a:solidFill>
                  <a:prstClr val="white"/>
                </a:solidFill>
              </a:rPr>
              <a:pPr/>
              <a:t>‹nr.›</a:t>
            </a:fld>
            <a:endParaRPr lang="en-GB" dirty="0">
              <a:solidFill>
                <a:prstClr val="white"/>
              </a:solidFill>
            </a:endParaRPr>
          </a:p>
        </p:txBody>
      </p:sp>
      <p:pic>
        <p:nvPicPr>
          <p:cNvPr id="24" name="Billed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9620" y="2342"/>
            <a:ext cx="2631513" cy="1481211"/>
          </a:xfrm>
          <a:prstGeom prst="rect">
            <a:avLst/>
          </a:prstGeom>
          <a:ln w="3175">
            <a:solidFill>
              <a:schemeClr val="accent5"/>
            </a:solidFill>
          </a:ln>
        </p:spPr>
      </p:pic>
      <p:sp>
        <p:nvSpPr>
          <p:cNvPr id="16" name="TextBox 7"/>
          <p:cNvSpPr txBox="1"/>
          <p:nvPr userDrawn="1"/>
        </p:nvSpPr>
        <p:spPr>
          <a:xfrm>
            <a:off x="-2059426" y="1548000"/>
            <a:ext cx="1952625" cy="123110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Kapitel med billede</a:t>
            </a:r>
          </a:p>
          <a:p>
            <a:pPr algn="r">
              <a:spcAft>
                <a:spcPts val="300"/>
              </a:spcAft>
              <a:defRPr/>
            </a:pPr>
            <a:endParaRPr lang="en-GB" sz="1000" b="1" noProof="1">
              <a:solidFill>
                <a:prstClr val="black">
                  <a:lumMod val="75000"/>
                  <a:lumOff val="25000"/>
                </a:prstClr>
              </a:solidFill>
              <a:latin typeface="Arial" panose="020B0604020202020204" pitchFamily="34" charset="0"/>
              <a:cs typeface="Arial" panose="020B0604020202020204" pitchFamily="34" charset="0"/>
            </a:endParaRPr>
          </a:p>
          <a:p>
            <a:pPr algn="r">
              <a:spcAft>
                <a:spcPts val="300"/>
              </a:spcAft>
              <a:defRPr/>
            </a:pPr>
            <a:r>
              <a:rPr lang="da-DK" sz="1000" noProof="1">
                <a:solidFill>
                  <a:prstClr val="black">
                    <a:lumMod val="75000"/>
                    <a:lumOff val="25000"/>
                  </a:prstClr>
                </a:solidFill>
                <a:latin typeface="Arial" panose="020B0604020202020204" pitchFamily="34" charset="0"/>
                <a:cs typeface="Arial" panose="020B0604020202020204" pitchFamily="34" charset="0"/>
              </a:rPr>
              <a:t>Kapiteldias anvendes </a:t>
            </a:r>
            <a:br>
              <a:rPr lang="da-DK" sz="1000" noProof="1">
                <a:solidFill>
                  <a:prstClr val="black">
                    <a:lumMod val="75000"/>
                    <a:lumOff val="25000"/>
                  </a:prstClr>
                </a:solidFill>
                <a:latin typeface="Arial" panose="020B0604020202020204" pitchFamily="34" charset="0"/>
                <a:cs typeface="Arial" panose="020B0604020202020204" pitchFamily="34" charset="0"/>
              </a:rPr>
            </a:br>
            <a:r>
              <a:rPr lang="da-DK" sz="1000" noProof="1">
                <a:solidFill>
                  <a:prstClr val="black">
                    <a:lumMod val="75000"/>
                    <a:lumOff val="25000"/>
                  </a:prstClr>
                </a:solidFill>
                <a:latin typeface="Arial" panose="020B0604020202020204" pitchFamily="34" charset="0"/>
                <a:cs typeface="Arial" panose="020B0604020202020204" pitchFamily="34" charset="0"/>
              </a:rPr>
              <a:t>som skilleark i forhold til </a:t>
            </a:r>
            <a:br>
              <a:rPr lang="da-DK" sz="1000" noProof="1">
                <a:solidFill>
                  <a:prstClr val="black">
                    <a:lumMod val="75000"/>
                    <a:lumOff val="25000"/>
                  </a:prstClr>
                </a:solidFill>
                <a:latin typeface="Arial" panose="020B0604020202020204" pitchFamily="34" charset="0"/>
                <a:cs typeface="Arial" panose="020B0604020202020204" pitchFamily="34" charset="0"/>
              </a:rPr>
            </a:br>
            <a:r>
              <a:rPr lang="da-DK" sz="1000" noProof="1">
                <a:solidFill>
                  <a:prstClr val="black">
                    <a:lumMod val="75000"/>
                    <a:lumOff val="25000"/>
                  </a:prstClr>
                </a:solidFill>
                <a:latin typeface="Arial" panose="020B0604020202020204" pitchFamily="34" charset="0"/>
                <a:cs typeface="Arial" panose="020B0604020202020204" pitchFamily="34" charset="0"/>
              </a:rPr>
              <a:t>oplæggets emner</a:t>
            </a:r>
          </a:p>
          <a:p>
            <a:pPr algn="r">
              <a:spcAft>
                <a:spcPts val="300"/>
              </a:spcAft>
              <a:defRPr/>
            </a:pPr>
            <a:r>
              <a:rPr lang="da-DK" sz="1000" dirty="0">
                <a:solidFill>
                  <a:prstClr val="black"/>
                </a:solidFill>
                <a:latin typeface="Arial" panose="020B0604020202020204" pitchFamily="34" charset="0"/>
                <a:cs typeface="Arial" panose="020B0604020202020204" pitchFamily="34" charset="0"/>
              </a:rPr>
              <a:t>Skriv kapitelnummer i 0X / </a:t>
            </a:r>
            <a:br>
              <a:rPr lang="da-DK" sz="1000" dirty="0">
                <a:solidFill>
                  <a:prstClr val="black"/>
                </a:solidFill>
                <a:latin typeface="Arial" panose="020B0604020202020204" pitchFamily="34" charset="0"/>
                <a:cs typeface="Arial" panose="020B0604020202020204" pitchFamily="34" charset="0"/>
              </a:rPr>
            </a:br>
            <a:r>
              <a:rPr lang="da-DK" sz="1000" dirty="0">
                <a:solidFill>
                  <a:prstClr val="black"/>
                </a:solidFill>
                <a:latin typeface="Arial" panose="020B0604020202020204" pitchFamily="34" charset="0"/>
                <a:cs typeface="Arial" panose="020B0604020202020204" pitchFamily="34" charset="0"/>
              </a:rPr>
              <a:t>og indsæt overskriften for kapitlet</a:t>
            </a:r>
            <a:endParaRPr lang="en-GB" sz="1000" noProof="1">
              <a:solidFill>
                <a:prstClr val="black">
                  <a:lumMod val="75000"/>
                  <a:lumOff val="25000"/>
                </a:prstClr>
              </a:solidFill>
              <a:latin typeface="Arial" panose="020B0604020202020204" pitchFamily="34" charset="0"/>
              <a:cs typeface="Arial" panose="020B0604020202020204" pitchFamily="34" charset="0"/>
            </a:endParaRPr>
          </a:p>
        </p:txBody>
      </p:sp>
      <p:grpSp>
        <p:nvGrpSpPr>
          <p:cNvPr id="17" name="Gruppe 16"/>
          <p:cNvGrpSpPr/>
          <p:nvPr userDrawn="1"/>
        </p:nvGrpSpPr>
        <p:grpSpPr>
          <a:xfrm>
            <a:off x="-2781153" y="3198331"/>
            <a:ext cx="2641303" cy="2582758"/>
            <a:chOff x="-2748102" y="1898650"/>
            <a:chExt cx="2641303" cy="2582758"/>
          </a:xfrm>
        </p:grpSpPr>
        <p:sp>
          <p:nvSpPr>
            <p:cNvPr id="18" name="TextBox 5"/>
            <p:cNvSpPr txBox="1">
              <a:spLocks noChangeArrowheads="1"/>
            </p:cNvSpPr>
            <p:nvPr userDrawn="1"/>
          </p:nvSpPr>
          <p:spPr bwMode="auto">
            <a:xfrm>
              <a:off x="-2748102" y="1898650"/>
              <a:ext cx="2641303" cy="258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1000" b="1" noProof="1">
                  <a:solidFill>
                    <a:prstClr val="black">
                      <a:lumMod val="75000"/>
                      <a:lumOff val="25000"/>
                    </a:prstClr>
                  </a:solidFill>
                </a:rPr>
                <a:t>Indsæt baggrundsbillede</a:t>
              </a:r>
            </a:p>
            <a:p>
              <a:pPr algn="r" eaLnBrk="1" hangingPunct="1">
                <a:spcAft>
                  <a:spcPts val="240"/>
                </a:spcAft>
                <a:defRPr/>
              </a:pPr>
              <a:r>
                <a:rPr lang="da-DK" sz="1000" b="1" noProof="1">
                  <a:solidFill>
                    <a:prstClr val="black">
                      <a:lumMod val="75000"/>
                      <a:lumOff val="25000"/>
                    </a:prstClr>
                  </a:solidFill>
                </a:rPr>
                <a:t>1.</a:t>
              </a:r>
              <a:r>
                <a:rPr lang="da-DK" sz="1000" noProof="1">
                  <a:solidFill>
                    <a:prstClr val="black">
                      <a:lumMod val="75000"/>
                      <a:lumOff val="25000"/>
                    </a:prstClr>
                  </a:solidFill>
                </a:rPr>
                <a:t> Klik på den grå baggrund</a:t>
              </a:r>
            </a:p>
            <a:p>
              <a:pPr algn="r" eaLnBrk="1" hangingPunct="1">
                <a:spcAft>
                  <a:spcPts val="240"/>
                </a:spcAft>
                <a:defRPr/>
              </a:pPr>
              <a:r>
                <a:rPr lang="da-DK" sz="1000" b="1" noProof="1">
                  <a:solidFill>
                    <a:prstClr val="black">
                      <a:lumMod val="75000"/>
                      <a:lumOff val="25000"/>
                    </a:prstClr>
                  </a:solidFill>
                </a:rPr>
                <a:t>2. </a:t>
              </a:r>
              <a:r>
                <a:rPr lang="da-DK" sz="1000" noProof="1">
                  <a:solidFill>
                    <a:prstClr val="black">
                      <a:lumMod val="75000"/>
                      <a:lumOff val="25000"/>
                    </a:prstClr>
                  </a:solidFill>
                </a:rPr>
                <a:t>Klik på fanen </a:t>
              </a:r>
              <a:r>
                <a:rPr lang="da-DK" sz="1000" b="1" noProof="1">
                  <a:solidFill>
                    <a:prstClr val="black">
                      <a:lumMod val="75000"/>
                      <a:lumOff val="25000"/>
                    </a:prstClr>
                  </a:solidFill>
                </a:rPr>
                <a:t>INDSÆT</a:t>
              </a:r>
              <a:r>
                <a:rPr lang="da-DK" sz="1000" noProof="1">
                  <a:solidFill>
                    <a:prstClr val="black">
                      <a:lumMod val="75000"/>
                      <a:lumOff val="25000"/>
                    </a:prstClr>
                  </a:solidFill>
                </a:rPr>
                <a:t> og </a:t>
              </a:r>
              <a:br>
                <a:rPr lang="da-DK" sz="1000" noProof="1">
                  <a:solidFill>
                    <a:prstClr val="black">
                      <a:lumMod val="75000"/>
                      <a:lumOff val="25000"/>
                    </a:prstClr>
                  </a:solidFill>
                </a:rPr>
              </a:br>
              <a:r>
                <a:rPr lang="da-DK" sz="1000" noProof="1">
                  <a:solidFill>
                    <a:prstClr val="black">
                      <a:lumMod val="75000"/>
                      <a:lumOff val="25000"/>
                    </a:prstClr>
                  </a:solidFill>
                </a:rPr>
                <a:t>klik på knappen Billeder </a:t>
              </a:r>
            </a:p>
            <a:p>
              <a:pPr algn="r" eaLnBrk="1" hangingPunct="1">
                <a:spcAft>
                  <a:spcPts val="240"/>
                </a:spcAft>
                <a:defRPr/>
              </a:pPr>
              <a:r>
                <a:rPr lang="da-DK" sz="1000" b="1" noProof="1">
                  <a:solidFill>
                    <a:prstClr val="black">
                      <a:lumMod val="75000"/>
                      <a:lumOff val="25000"/>
                    </a:prstClr>
                  </a:solidFill>
                </a:rPr>
                <a:t>3. </a:t>
              </a:r>
              <a:r>
                <a:rPr lang="da-DK" sz="1000" noProof="1">
                  <a:solidFill>
                    <a:prstClr val="black">
                      <a:lumMod val="75000"/>
                      <a:lumOff val="25000"/>
                    </a:prstClr>
                  </a:solidFill>
                </a:rPr>
                <a:t>Find ønsket billede og klik </a:t>
              </a:r>
              <a:r>
                <a:rPr lang="da-DK" sz="1000" b="1" noProof="1">
                  <a:solidFill>
                    <a:prstClr val="black">
                      <a:lumMod val="75000"/>
                      <a:lumOff val="25000"/>
                    </a:prstClr>
                  </a:solidFill>
                </a:rPr>
                <a:t>Indsæt</a:t>
              </a:r>
            </a:p>
            <a:p>
              <a:pPr algn="r" eaLnBrk="1" hangingPunct="1">
                <a:spcAft>
                  <a:spcPts val="240"/>
                </a:spcAft>
                <a:defRPr/>
              </a:pPr>
              <a:r>
                <a:rPr lang="da-DK" sz="1000" noProof="1">
                  <a:solidFill>
                    <a:prstClr val="black">
                      <a:lumMod val="75000"/>
                      <a:lumOff val="25000"/>
                    </a:prstClr>
                  </a:solidFill>
                </a:rPr>
                <a:t>4. Klik </a:t>
              </a:r>
              <a:r>
                <a:rPr lang="da-DK" sz="1000" b="1" noProof="1">
                  <a:solidFill>
                    <a:prstClr val="black">
                      <a:lumMod val="75000"/>
                      <a:lumOff val="25000"/>
                    </a:prstClr>
                  </a:solidFill>
                </a:rPr>
                <a:t>Beskær </a:t>
              </a:r>
              <a:r>
                <a:rPr lang="da-DK" sz="1000" noProof="1">
                  <a:solidFill>
                    <a:prstClr val="black">
                      <a:lumMod val="75000"/>
                      <a:lumOff val="25000"/>
                    </a:prstClr>
                  </a:solidFill>
                </a:rPr>
                <a:t>for at ændre</a:t>
              </a:r>
            </a:p>
            <a:p>
              <a:pPr algn="r" eaLnBrk="1" hangingPunct="1">
                <a:spcAft>
                  <a:spcPts val="240"/>
                </a:spcAft>
                <a:defRPr/>
              </a:pPr>
              <a:r>
                <a:rPr lang="da-DK" sz="1000" noProof="1">
                  <a:solidFill>
                    <a:prstClr val="black">
                      <a:lumMod val="75000"/>
                      <a:lumOff val="25000"/>
                    </a:prstClr>
                  </a:solidFill>
                </a:rPr>
                <a:t>billedets fokus/størrelse</a:t>
              </a:r>
            </a:p>
            <a:p>
              <a:pPr algn="r" eaLnBrk="1" hangingPunct="1">
                <a:spcBef>
                  <a:spcPct val="0"/>
                </a:spcBef>
                <a:spcAft>
                  <a:spcPts val="240"/>
                </a:spcAft>
                <a:defRPr/>
              </a:pPr>
              <a:r>
                <a:rPr lang="da-DK" altLang="da-DK" sz="1000" b="1" noProof="1">
                  <a:solidFill>
                    <a:prstClr val="black">
                      <a:lumMod val="75000"/>
                      <a:lumOff val="25000"/>
                    </a:prstClr>
                  </a:solidFill>
                  <a:cs typeface="Arial" pitchFamily="34" charset="0"/>
                </a:rPr>
                <a:t>5. </a:t>
              </a:r>
              <a:r>
                <a:rPr lang="da-DK" altLang="da-DK" sz="1000" noProof="1">
                  <a:solidFill>
                    <a:prstClr val="black">
                      <a:lumMod val="75000"/>
                      <a:lumOff val="25000"/>
                    </a:prstClr>
                  </a:solidFill>
                  <a:cs typeface="Arial" pitchFamily="34" charset="0"/>
                </a:rPr>
                <a:t>Ønsker du at skalere billedet, </a:t>
              </a:r>
              <a:br>
                <a:rPr lang="da-DK" altLang="da-DK" sz="1000" noProof="1">
                  <a:solidFill>
                    <a:prstClr val="black">
                      <a:lumMod val="75000"/>
                      <a:lumOff val="25000"/>
                    </a:prstClr>
                  </a:solidFill>
                  <a:cs typeface="Arial" pitchFamily="34" charset="0"/>
                </a:rPr>
              </a:br>
              <a:r>
                <a:rPr lang="da-DK" altLang="da-DK" sz="1000" noProof="1">
                  <a:solidFill>
                    <a:prstClr val="black">
                      <a:lumMod val="75000"/>
                      <a:lumOff val="25000"/>
                    </a:prstClr>
                  </a:solidFill>
                  <a:cs typeface="Arial" pitchFamily="34" charset="0"/>
                </a:rPr>
                <a:t>så hold </a:t>
              </a:r>
              <a:r>
                <a:rPr lang="da-DK" altLang="da-DK" sz="1000" b="1" noProof="1">
                  <a:solidFill>
                    <a:prstClr val="black">
                      <a:lumMod val="75000"/>
                      <a:lumOff val="25000"/>
                    </a:prstClr>
                  </a:solidFill>
                  <a:cs typeface="Arial" pitchFamily="34" charset="0"/>
                </a:rPr>
                <a:t>SHIFT</a:t>
              </a:r>
              <a:r>
                <a:rPr lang="da-DK" altLang="da-DK" sz="1000" noProof="1">
                  <a:solidFill>
                    <a:prstClr val="black">
                      <a:lumMod val="75000"/>
                      <a:lumOff val="25000"/>
                    </a:prstClr>
                  </a:solidFill>
                  <a:cs typeface="Arial" pitchFamily="34" charset="0"/>
                </a:rPr>
                <a:t>-knappen nede, mens </a:t>
              </a:r>
              <a:br>
                <a:rPr lang="da-DK" altLang="da-DK" sz="1000" noProof="1">
                  <a:solidFill>
                    <a:prstClr val="black">
                      <a:lumMod val="75000"/>
                      <a:lumOff val="25000"/>
                    </a:prstClr>
                  </a:solidFill>
                  <a:cs typeface="Arial" pitchFamily="34" charset="0"/>
                </a:rPr>
              </a:br>
              <a:r>
                <a:rPr lang="da-DK" altLang="da-DK" sz="1000" noProof="1">
                  <a:solidFill>
                    <a:prstClr val="black">
                      <a:lumMod val="75000"/>
                      <a:lumOff val="25000"/>
                    </a:prstClr>
                  </a:solidFill>
                  <a:cs typeface="Arial" pitchFamily="34" charset="0"/>
                </a:rPr>
                <a:t>der trækkes i billedets hjørner</a:t>
              </a:r>
            </a:p>
            <a:p>
              <a:pPr algn="r" eaLnBrk="1" hangingPunct="1">
                <a:spcBef>
                  <a:spcPct val="0"/>
                </a:spcBef>
                <a:spcAft>
                  <a:spcPts val="240"/>
                </a:spcAft>
                <a:defRPr/>
              </a:pPr>
              <a:endParaRPr lang="da-DK" altLang="da-DK" sz="1200" noProof="1">
                <a:solidFill>
                  <a:prstClr val="black">
                    <a:lumMod val="75000"/>
                    <a:lumOff val="25000"/>
                  </a:prstClr>
                </a:solidFill>
                <a:cs typeface="Arial" pitchFamily="34" charset="0"/>
              </a:endParaRPr>
            </a:p>
            <a:p>
              <a:pPr algn="r" eaLnBrk="1" hangingPunct="1">
                <a:spcAft>
                  <a:spcPts val="240"/>
                </a:spcAft>
                <a:defRPr/>
              </a:pPr>
              <a:endParaRPr lang="da-DK" sz="1000" b="1" noProof="1">
                <a:solidFill>
                  <a:prstClr val="black">
                    <a:lumMod val="75000"/>
                    <a:lumOff val="25000"/>
                  </a:prstClr>
                </a:solidFill>
              </a:endParaRPr>
            </a:p>
            <a:p>
              <a:pPr algn="r" eaLnBrk="1" hangingPunct="1">
                <a:spcAft>
                  <a:spcPts val="240"/>
                </a:spcAft>
                <a:defRPr/>
              </a:pPr>
              <a:r>
                <a:rPr lang="da-DK" sz="1000" b="1" noProof="1">
                  <a:solidFill>
                    <a:prstClr val="black">
                      <a:lumMod val="75000"/>
                      <a:lumOff val="25000"/>
                    </a:prstClr>
                  </a:solidFill>
                </a:rPr>
                <a:t>6.</a:t>
              </a:r>
              <a:r>
                <a:rPr lang="da-DK" sz="1000" noProof="1">
                  <a:solidFill>
                    <a:prstClr val="black">
                      <a:lumMod val="75000"/>
                      <a:lumOff val="25000"/>
                    </a:prstClr>
                  </a:solidFill>
                </a:rPr>
                <a:t> Forsvinder din tekst, højreklik på billedet </a:t>
              </a:r>
              <a:br>
                <a:rPr lang="da-DK" sz="1000" noProof="1">
                  <a:solidFill>
                    <a:prstClr val="black">
                      <a:lumMod val="75000"/>
                      <a:lumOff val="25000"/>
                    </a:prstClr>
                  </a:solidFill>
                </a:rPr>
              </a:br>
              <a:r>
                <a:rPr lang="da-DK" sz="1000" noProof="1">
                  <a:solidFill>
                    <a:prstClr val="black">
                      <a:lumMod val="75000"/>
                      <a:lumOff val="25000"/>
                    </a:prstClr>
                  </a:solidFill>
                </a:rPr>
                <a:t>og vælg </a:t>
              </a:r>
              <a:r>
                <a:rPr lang="da-DK" sz="1000" b="1" noProof="1">
                  <a:solidFill>
                    <a:prstClr val="black">
                      <a:lumMod val="75000"/>
                      <a:lumOff val="25000"/>
                    </a:prstClr>
                  </a:solidFill>
                </a:rPr>
                <a:t>Placer bagest, </a:t>
              </a:r>
              <a:r>
                <a:rPr lang="da-DK" sz="1000" noProof="1">
                  <a:solidFill>
                    <a:prstClr val="black">
                      <a:lumMod val="75000"/>
                      <a:lumOff val="25000"/>
                    </a:prstClr>
                  </a:solidFill>
                </a:rPr>
                <a:t>eller højreklik og </a:t>
              </a:r>
              <a:br>
                <a:rPr lang="da-DK" sz="1000" noProof="1">
                  <a:solidFill>
                    <a:prstClr val="black">
                      <a:lumMod val="75000"/>
                      <a:lumOff val="25000"/>
                    </a:prstClr>
                  </a:solidFill>
                </a:rPr>
              </a:br>
              <a:r>
                <a:rPr lang="da-DK" sz="1000" noProof="1">
                  <a:solidFill>
                    <a:prstClr val="black">
                      <a:lumMod val="75000"/>
                      <a:lumOff val="25000"/>
                    </a:prstClr>
                  </a:solidFill>
                </a:rPr>
                <a:t>vælg </a:t>
              </a:r>
              <a:r>
                <a:rPr lang="da-DK" sz="1000" b="1" noProof="1">
                  <a:solidFill>
                    <a:prstClr val="black">
                      <a:lumMod val="75000"/>
                      <a:lumOff val="25000"/>
                    </a:prstClr>
                  </a:solidFill>
                </a:rPr>
                <a:t>Nulstil slide</a:t>
              </a:r>
            </a:p>
          </p:txBody>
        </p:sp>
        <p:grpSp>
          <p:nvGrpSpPr>
            <p:cNvPr id="19" name="Gruppe 57"/>
            <p:cNvGrpSpPr>
              <a:grpSpLocks/>
            </p:cNvGrpSpPr>
            <p:nvPr/>
          </p:nvGrpSpPr>
          <p:grpSpPr bwMode="auto">
            <a:xfrm>
              <a:off x="-454060" y="3593903"/>
              <a:ext cx="330033" cy="396146"/>
              <a:chOff x="1018031" y="5113037"/>
              <a:chExt cx="373412" cy="448177"/>
            </a:xfrm>
          </p:grpSpPr>
          <p:pic>
            <p:nvPicPr>
              <p:cNvPr id="21" name="Billede 5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134460"/>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ounded Rectangle 25"/>
              <p:cNvSpPr/>
              <p:nvPr/>
            </p:nvSpPr>
            <p:spPr bwMode="auto">
              <a:xfrm>
                <a:off x="1023497" y="511303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pic>
          <p:nvPicPr>
            <p:cNvPr id="20" name="Billede 5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46164" y="2756287"/>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1. </a:t>
            </a:r>
            <a:r>
              <a:rPr lang="en-GB" sz="1000" noProof="1">
                <a:solidFill>
                  <a:prstClr val="black">
                    <a:lumMod val="75000"/>
                    <a:lumOff val="25000"/>
                  </a:prstClr>
                </a:solidFill>
                <a:latin typeface="Arial" panose="020B0604020202020204" pitchFamily="34" charset="0"/>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2. </a:t>
            </a:r>
            <a:r>
              <a:rPr lang="en-GB" sz="1000" noProof="1">
                <a:solidFill>
                  <a:prstClr val="black">
                    <a:lumMod val="75000"/>
                    <a:lumOff val="25000"/>
                  </a:prstClr>
                </a:solidFill>
                <a:latin typeface="Arial" panose="020B0604020202020204" pitchFamily="34" charset="0"/>
                <a:cs typeface="Arial" panose="020B0604020202020204" pitchFamily="34" charset="0"/>
              </a:rPr>
              <a:t>Vælg et passende layout </a:t>
            </a:r>
            <a:br>
              <a:rPr lang="en-GB" sz="1000" noProof="1">
                <a:solidFill>
                  <a:prstClr val="black">
                    <a:lumMod val="75000"/>
                    <a:lumOff val="25000"/>
                  </a:prstClr>
                </a:solidFill>
                <a:latin typeface="Arial" panose="020B0604020202020204" pitchFamily="34" charset="0"/>
                <a:cs typeface="Arial" panose="020B0604020202020204" pitchFamily="34" charset="0"/>
              </a:rPr>
            </a:br>
            <a:r>
              <a:rPr lang="en-GB" sz="1000" noProof="1">
                <a:solidFill>
                  <a:prstClr val="black">
                    <a:lumMod val="75000"/>
                    <a:lumOff val="25000"/>
                  </a:prstClr>
                </a:solidFill>
                <a:latin typeface="Arial" panose="020B0604020202020204" pitchFamily="34" charset="0"/>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latin typeface="Arial" panose="020B0604020202020204" pitchFamily="34" charset="0"/>
                <a:cs typeface="Arial" panose="020B0604020202020204" pitchFamily="34" charset="0"/>
              </a:rPr>
              <a:t>Alternativt kan du vælge layout direkte under knappen </a:t>
            </a:r>
            <a:r>
              <a:rPr lang="en-GB" sz="1000" b="1" i="1" noProof="1">
                <a:solidFill>
                  <a:prstClr val="black">
                    <a:lumMod val="75000"/>
                    <a:lumOff val="25000"/>
                  </a:prstClr>
                </a:solidFill>
                <a:latin typeface="Arial" panose="020B0604020202020204" pitchFamily="34" charset="0"/>
                <a:cs typeface="Arial" panose="020B0604020202020204" pitchFamily="34" charset="0"/>
              </a:rPr>
              <a:t>Nyt slide</a:t>
            </a:r>
            <a:r>
              <a:rPr lang="en-GB" sz="1000" i="1" noProof="1">
                <a:solidFill>
                  <a:prstClr val="black">
                    <a:lumMod val="75000"/>
                    <a:lumOff val="25000"/>
                  </a:prstClr>
                </a:solidFill>
                <a:latin typeface="Arial" panose="020B0604020202020204" pitchFamily="34" charset="0"/>
                <a:cs typeface="Arial" panose="020B0604020202020204" pitchFamily="34" charset="0"/>
              </a:rPr>
              <a:t>, når du laver et nyt slide</a:t>
            </a:r>
          </a:p>
        </p:txBody>
      </p:sp>
      <p:sp>
        <p:nvSpPr>
          <p:cNvPr id="33" name="Title 1"/>
          <p:cNvSpPr>
            <a:spLocks noGrp="1"/>
          </p:cNvSpPr>
          <p:nvPr>
            <p:ph type="title" hasCustomPrompt="1"/>
          </p:nvPr>
        </p:nvSpPr>
        <p:spPr>
          <a:xfrm>
            <a:off x="1908175" y="2390290"/>
            <a:ext cx="7561263" cy="3310530"/>
          </a:xfrm>
        </p:spPr>
        <p:txBody>
          <a:bodyPr anchor="t" anchorCtr="0"/>
          <a:lstStyle>
            <a:lvl1pPr>
              <a:lnSpc>
                <a:spcPct val="80000"/>
              </a:lnSpc>
              <a:defRPr sz="5000" b="0" cap="all" spc="-100" baseline="0">
                <a:solidFill>
                  <a:schemeClr val="bg1"/>
                </a:solidFill>
              </a:defRPr>
            </a:lvl1pPr>
          </a:lstStyle>
          <a:p>
            <a:r>
              <a:rPr lang="da-DK" noProof="0" dirty="0"/>
              <a:t>Indsæt tekst eller statement I flere linjer</a:t>
            </a:r>
          </a:p>
        </p:txBody>
      </p:sp>
      <p:sp>
        <p:nvSpPr>
          <p:cNvPr id="34" name="Pladsholder til tekst 2"/>
          <p:cNvSpPr>
            <a:spLocks noGrp="1"/>
          </p:cNvSpPr>
          <p:nvPr>
            <p:ph type="body" sz="quarter" idx="18" hasCustomPrompt="1"/>
          </p:nvPr>
        </p:nvSpPr>
        <p:spPr>
          <a:xfrm>
            <a:off x="1908175" y="1478703"/>
            <a:ext cx="7561263" cy="914400"/>
          </a:xfrm>
        </p:spPr>
        <p:txBody>
          <a:bodyPr anchor="b" anchorCtr="0"/>
          <a:lstStyle>
            <a:lvl1pPr>
              <a:lnSpc>
                <a:spcPct val="80000"/>
              </a:lnSpc>
              <a:defRPr sz="5000" cap="all" spc="-100" baseline="0">
                <a:solidFill>
                  <a:schemeClr val="bg1"/>
                </a:solidFill>
                <a:latin typeface="Arial Black" panose="020B0A04020102020204" pitchFamily="34" charset="0"/>
              </a:defRPr>
            </a:lvl1pPr>
          </a:lstStyle>
          <a:p>
            <a:pPr lvl="0"/>
            <a:r>
              <a:rPr lang="da-DK" dirty="0"/>
              <a:t>0X /</a:t>
            </a:r>
          </a:p>
        </p:txBody>
      </p:sp>
      <p:sp>
        <p:nvSpPr>
          <p:cNvPr id="25" name="Rectangle 5">
            <a:extLst>
              <a:ext uri="{FF2B5EF4-FFF2-40B4-BE49-F238E27FC236}">
                <a16:creationId xmlns:a16="http://schemas.microsoft.com/office/drawing/2014/main" id="{09A53E80-91DB-4294-B2EF-FB1330DE022E}"/>
              </a:ext>
            </a:extLst>
          </p:cNvPr>
          <p:cNvSpPr/>
          <p:nvPr userDrawn="1"/>
        </p:nvSpPr>
        <p:spPr>
          <a:xfrm>
            <a:off x="12951527" y="4443418"/>
            <a:ext cx="500743" cy="500743"/>
          </a:xfrm>
          <a:prstGeom prst="rect">
            <a:avLst/>
          </a:prstGeom>
          <a:solidFill>
            <a:srgbClr val="AAA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6" name="Rectangle 6">
            <a:extLst>
              <a:ext uri="{FF2B5EF4-FFF2-40B4-BE49-F238E27FC236}">
                <a16:creationId xmlns:a16="http://schemas.microsoft.com/office/drawing/2014/main" id="{80BFED03-23DD-4A08-B052-679433BE1E4F}"/>
              </a:ext>
            </a:extLst>
          </p:cNvPr>
          <p:cNvSpPr/>
          <p:nvPr userDrawn="1"/>
        </p:nvSpPr>
        <p:spPr>
          <a:xfrm>
            <a:off x="12951527" y="1953318"/>
            <a:ext cx="500743" cy="500743"/>
          </a:xfrm>
          <a:prstGeom prst="rect">
            <a:avLst/>
          </a:prstGeom>
          <a:solidFill>
            <a:srgbClr val="016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7" name="Rectangle 8">
            <a:extLst>
              <a:ext uri="{FF2B5EF4-FFF2-40B4-BE49-F238E27FC236}">
                <a16:creationId xmlns:a16="http://schemas.microsoft.com/office/drawing/2014/main" id="{07788502-18A1-46CA-9AA1-A33D36AA2AB2}"/>
              </a:ext>
            </a:extLst>
          </p:cNvPr>
          <p:cNvSpPr/>
          <p:nvPr userDrawn="1"/>
        </p:nvSpPr>
        <p:spPr>
          <a:xfrm>
            <a:off x="12951527" y="2552032"/>
            <a:ext cx="500743" cy="500743"/>
          </a:xfrm>
          <a:prstGeom prst="rect">
            <a:avLst/>
          </a:prstGeom>
          <a:solidFill>
            <a:srgbClr val="46B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8" name="Rectangle 72">
            <a:extLst>
              <a:ext uri="{FF2B5EF4-FFF2-40B4-BE49-F238E27FC236}">
                <a16:creationId xmlns:a16="http://schemas.microsoft.com/office/drawing/2014/main" id="{3B468AC6-2BEA-41B9-B352-FA6B708ECE9E}"/>
              </a:ext>
            </a:extLst>
          </p:cNvPr>
          <p:cNvSpPr/>
          <p:nvPr userDrawn="1"/>
        </p:nvSpPr>
        <p:spPr>
          <a:xfrm>
            <a:off x="12450785" y="4443418"/>
            <a:ext cx="500743" cy="500743"/>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9" name="Rectangle 73">
            <a:extLst>
              <a:ext uri="{FF2B5EF4-FFF2-40B4-BE49-F238E27FC236}">
                <a16:creationId xmlns:a16="http://schemas.microsoft.com/office/drawing/2014/main" id="{349CD677-8F1B-4696-8487-2EF7F751B341}"/>
              </a:ext>
            </a:extLst>
          </p:cNvPr>
          <p:cNvSpPr/>
          <p:nvPr userDrawn="1"/>
        </p:nvSpPr>
        <p:spPr>
          <a:xfrm>
            <a:off x="12450785" y="1953318"/>
            <a:ext cx="500743" cy="500743"/>
          </a:xfrm>
          <a:prstGeom prst="rect">
            <a:avLst/>
          </a:prstGeom>
          <a:solidFill>
            <a:srgbClr val="0156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0" name="Rectangle 74">
            <a:extLst>
              <a:ext uri="{FF2B5EF4-FFF2-40B4-BE49-F238E27FC236}">
                <a16:creationId xmlns:a16="http://schemas.microsoft.com/office/drawing/2014/main" id="{A9FFC91B-A2FC-4F5C-AD32-A32B01F24294}"/>
              </a:ext>
            </a:extLst>
          </p:cNvPr>
          <p:cNvSpPr/>
          <p:nvPr userDrawn="1"/>
        </p:nvSpPr>
        <p:spPr>
          <a:xfrm>
            <a:off x="12450785" y="2552032"/>
            <a:ext cx="500743" cy="500743"/>
          </a:xfrm>
          <a:prstGeom prst="rect">
            <a:avLst/>
          </a:prstGeom>
          <a:solidFill>
            <a:srgbClr val="389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1" name="Rectangle 76">
            <a:extLst>
              <a:ext uri="{FF2B5EF4-FFF2-40B4-BE49-F238E27FC236}">
                <a16:creationId xmlns:a16="http://schemas.microsoft.com/office/drawing/2014/main" id="{F3D7963C-C574-4436-BE38-7CC4DFDA6FCA}"/>
              </a:ext>
            </a:extLst>
          </p:cNvPr>
          <p:cNvSpPr/>
          <p:nvPr userDrawn="1"/>
        </p:nvSpPr>
        <p:spPr>
          <a:xfrm>
            <a:off x="13452270" y="4443418"/>
            <a:ext cx="500743" cy="5007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5" name="Rectangle 77">
            <a:extLst>
              <a:ext uri="{FF2B5EF4-FFF2-40B4-BE49-F238E27FC236}">
                <a16:creationId xmlns:a16="http://schemas.microsoft.com/office/drawing/2014/main" id="{3D6C1D8C-18D6-4CB3-885F-65BE5B28C466}"/>
              </a:ext>
            </a:extLst>
          </p:cNvPr>
          <p:cNvSpPr/>
          <p:nvPr userDrawn="1"/>
        </p:nvSpPr>
        <p:spPr>
          <a:xfrm>
            <a:off x="13452270" y="1953318"/>
            <a:ext cx="500743" cy="500743"/>
          </a:xfrm>
          <a:prstGeom prst="rect">
            <a:avLst/>
          </a:prstGeom>
          <a:solidFill>
            <a:srgbClr val="018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6" name="Rectangle 78">
            <a:extLst>
              <a:ext uri="{FF2B5EF4-FFF2-40B4-BE49-F238E27FC236}">
                <a16:creationId xmlns:a16="http://schemas.microsoft.com/office/drawing/2014/main" id="{C6B48043-E72E-45F3-BAB9-3896AF95E800}"/>
              </a:ext>
            </a:extLst>
          </p:cNvPr>
          <p:cNvSpPr/>
          <p:nvPr userDrawn="1"/>
        </p:nvSpPr>
        <p:spPr>
          <a:xfrm>
            <a:off x="13452270" y="2552032"/>
            <a:ext cx="500743" cy="500743"/>
          </a:xfrm>
          <a:prstGeom prst="rect">
            <a:avLst/>
          </a:prstGeom>
          <a:solidFill>
            <a:srgbClr val="7AC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7" name="Rectangle 80">
            <a:extLst>
              <a:ext uri="{FF2B5EF4-FFF2-40B4-BE49-F238E27FC236}">
                <a16:creationId xmlns:a16="http://schemas.microsoft.com/office/drawing/2014/main" id="{261016DD-F7A8-4D21-810B-775DA79650A6}"/>
              </a:ext>
            </a:extLst>
          </p:cNvPr>
          <p:cNvSpPr/>
          <p:nvPr userDrawn="1"/>
        </p:nvSpPr>
        <p:spPr>
          <a:xfrm>
            <a:off x="12951527" y="3149508"/>
            <a:ext cx="500743" cy="500743"/>
          </a:xfrm>
          <a:prstGeom prst="rect">
            <a:avLst/>
          </a:prstGeom>
          <a:solidFill>
            <a:srgbClr val="FEA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8" name="Rectangle 82">
            <a:extLst>
              <a:ext uri="{FF2B5EF4-FFF2-40B4-BE49-F238E27FC236}">
                <a16:creationId xmlns:a16="http://schemas.microsoft.com/office/drawing/2014/main" id="{3623B93F-93F0-4F22-A41D-7CAE5C16BFC6}"/>
              </a:ext>
            </a:extLst>
          </p:cNvPr>
          <p:cNvSpPr/>
          <p:nvPr userDrawn="1"/>
        </p:nvSpPr>
        <p:spPr>
          <a:xfrm>
            <a:off x="12450784" y="3149508"/>
            <a:ext cx="500743" cy="500743"/>
          </a:xfrm>
          <a:prstGeom prst="rect">
            <a:avLst/>
          </a:prstGeom>
          <a:solidFill>
            <a:srgbClr val="FE8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Arial" panose="020B0604020202020204"/>
            </a:endParaRPr>
          </a:p>
        </p:txBody>
      </p:sp>
      <p:sp>
        <p:nvSpPr>
          <p:cNvPr id="39" name="Rectangle 83">
            <a:extLst>
              <a:ext uri="{FF2B5EF4-FFF2-40B4-BE49-F238E27FC236}">
                <a16:creationId xmlns:a16="http://schemas.microsoft.com/office/drawing/2014/main" id="{675AA9B9-69FC-479C-8BBB-99B41AE8CC6F}"/>
              </a:ext>
            </a:extLst>
          </p:cNvPr>
          <p:cNvSpPr/>
          <p:nvPr userDrawn="1"/>
        </p:nvSpPr>
        <p:spPr>
          <a:xfrm>
            <a:off x="13452270" y="3149508"/>
            <a:ext cx="500743" cy="500743"/>
          </a:xfrm>
          <a:prstGeom prst="rect">
            <a:avLst/>
          </a:prstGeom>
          <a:solidFill>
            <a:srgbClr val="FEBF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0" name="Rectangle 80">
            <a:extLst>
              <a:ext uri="{FF2B5EF4-FFF2-40B4-BE49-F238E27FC236}">
                <a16:creationId xmlns:a16="http://schemas.microsoft.com/office/drawing/2014/main" id="{A7BD8950-BBA8-4983-AB6D-CFAE20494FDD}"/>
              </a:ext>
            </a:extLst>
          </p:cNvPr>
          <p:cNvSpPr/>
          <p:nvPr userDrawn="1"/>
        </p:nvSpPr>
        <p:spPr>
          <a:xfrm>
            <a:off x="12951527" y="3776740"/>
            <a:ext cx="500743" cy="500743"/>
          </a:xfrm>
          <a:prstGeom prst="rect">
            <a:avLst/>
          </a:prstGeom>
          <a:solidFill>
            <a:srgbClr val="FE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1" name="Rectangle 82">
            <a:extLst>
              <a:ext uri="{FF2B5EF4-FFF2-40B4-BE49-F238E27FC236}">
                <a16:creationId xmlns:a16="http://schemas.microsoft.com/office/drawing/2014/main" id="{EBFF6996-89E1-4A1B-9CA0-DA4D7495BA60}"/>
              </a:ext>
            </a:extLst>
          </p:cNvPr>
          <p:cNvSpPr/>
          <p:nvPr userDrawn="1"/>
        </p:nvSpPr>
        <p:spPr>
          <a:xfrm>
            <a:off x="12450784" y="3776740"/>
            <a:ext cx="500743" cy="500743"/>
          </a:xfrm>
          <a:prstGeom prst="rect">
            <a:avLst/>
          </a:prstGeom>
          <a:solidFill>
            <a:srgbClr val="FE32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2" name="Rectangle 83">
            <a:extLst>
              <a:ext uri="{FF2B5EF4-FFF2-40B4-BE49-F238E27FC236}">
                <a16:creationId xmlns:a16="http://schemas.microsoft.com/office/drawing/2014/main" id="{B1E7710D-42D5-423E-86D9-FC136AD0F40E}"/>
              </a:ext>
            </a:extLst>
          </p:cNvPr>
          <p:cNvSpPr/>
          <p:nvPr userDrawn="1"/>
        </p:nvSpPr>
        <p:spPr>
          <a:xfrm>
            <a:off x="13452270" y="3776740"/>
            <a:ext cx="500743" cy="500743"/>
          </a:xfrm>
          <a:prstGeom prst="rect">
            <a:avLst/>
          </a:prstGeom>
          <a:solidFill>
            <a:srgbClr val="FE6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3" name="Rectangle 73">
            <a:extLst>
              <a:ext uri="{FF2B5EF4-FFF2-40B4-BE49-F238E27FC236}">
                <a16:creationId xmlns:a16="http://schemas.microsoft.com/office/drawing/2014/main" id="{AECEDFA6-42A3-4A0D-A29B-9EA470549394}"/>
              </a:ext>
            </a:extLst>
          </p:cNvPr>
          <p:cNvSpPr/>
          <p:nvPr userDrawn="1"/>
        </p:nvSpPr>
        <p:spPr>
          <a:xfrm>
            <a:off x="12951527" y="1286640"/>
            <a:ext cx="500400" cy="5007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Arial" panose="020B0604020202020204"/>
            </a:endParaRPr>
          </a:p>
        </p:txBody>
      </p:sp>
      <p:sp>
        <p:nvSpPr>
          <p:cNvPr id="44" name="Rektangel 43">
            <a:extLst>
              <a:ext uri="{FF2B5EF4-FFF2-40B4-BE49-F238E27FC236}">
                <a16:creationId xmlns:a16="http://schemas.microsoft.com/office/drawing/2014/main" id="{6727B47A-88E3-4A29-A384-E9E3B18E0557}"/>
              </a:ext>
            </a:extLst>
          </p:cNvPr>
          <p:cNvSpPr/>
          <p:nvPr userDrawn="1"/>
        </p:nvSpPr>
        <p:spPr>
          <a:xfrm>
            <a:off x="12951527" y="5210678"/>
            <a:ext cx="500400" cy="500743"/>
          </a:xfrm>
          <a:prstGeom prst="rect">
            <a:avLst/>
          </a:prstGeom>
          <a:solidFill>
            <a:srgbClr val="003B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prstClr val="white"/>
              </a:solidFill>
            </a:endParaRPr>
          </a:p>
        </p:txBody>
      </p:sp>
      <p:pic>
        <p:nvPicPr>
          <p:cNvPr id="47" name="Logo">
            <a:extLst>
              <a:ext uri="{FF2B5EF4-FFF2-40B4-BE49-F238E27FC236}">
                <a16:creationId xmlns:a16="http://schemas.microsoft.com/office/drawing/2014/main" id="{192645DE-3C50-49F4-BC3C-4B1890CA4579}"/>
              </a:ext>
            </a:extLst>
          </p:cNvPr>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1325495" y="103787"/>
            <a:ext cx="689234" cy="417600"/>
          </a:xfrm>
          <a:prstGeom prst="rect">
            <a:avLst/>
          </a:prstGeom>
        </p:spPr>
      </p:pic>
      <p:sp>
        <p:nvSpPr>
          <p:cNvPr id="48" name="Tekstfelt 47">
            <a:extLst>
              <a:ext uri="{FF2B5EF4-FFF2-40B4-BE49-F238E27FC236}">
                <a16:creationId xmlns:a16="http://schemas.microsoft.com/office/drawing/2014/main" id="{DB4CEE8E-E7AB-434A-A525-AE617421F522}"/>
              </a:ext>
            </a:extLst>
          </p:cNvPr>
          <p:cNvSpPr txBox="1"/>
          <p:nvPr userDrawn="1"/>
        </p:nvSpPr>
        <p:spPr>
          <a:xfrm>
            <a:off x="11088138" y="476464"/>
            <a:ext cx="1031436" cy="276999"/>
          </a:xfrm>
          <a:prstGeom prst="rect">
            <a:avLst/>
          </a:prstGeom>
          <a:noFill/>
        </p:spPr>
        <p:txBody>
          <a:bodyPr wrap="none" rtlCol="0">
            <a:spAutoFit/>
          </a:bodyPr>
          <a:lstStyle/>
          <a:p>
            <a:r>
              <a:rPr lang="da-DK" sz="1200" dirty="0">
                <a:solidFill>
                  <a:prstClr val="white"/>
                </a:solidFill>
              </a:rPr>
              <a:t>www.kl.dk/ffb</a:t>
            </a:r>
          </a:p>
        </p:txBody>
      </p:sp>
      <p:pic>
        <p:nvPicPr>
          <p:cNvPr id="45" name="Billede 44">
            <a:extLst>
              <a:ext uri="{FF2B5EF4-FFF2-40B4-BE49-F238E27FC236}">
                <a16:creationId xmlns:a16="http://schemas.microsoft.com/office/drawing/2014/main" id="{E95D63D9-078E-466E-946E-A432A8D8ED09}"/>
              </a:ext>
            </a:extLst>
          </p:cNvPr>
          <p:cNvPicPr>
            <a:picLocks noChangeAspect="1"/>
          </p:cNvPicPr>
          <p:nvPr userDrawn="1"/>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8778875" y="-309520"/>
            <a:ext cx="2540162" cy="1411201"/>
          </a:xfrm>
          <a:prstGeom prst="rect">
            <a:avLst/>
          </a:prstGeom>
        </p:spPr>
      </p:pic>
    </p:spTree>
    <p:extLst>
      <p:ext uri="{BB962C8B-B14F-4D97-AF65-F5344CB8AC3E}">
        <p14:creationId xmlns:p14="http://schemas.microsoft.com/office/powerpoint/2010/main" val="10534999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ekst eller grafik">
    <p:spTree>
      <p:nvGrpSpPr>
        <p:cNvPr id="1" name=""/>
        <p:cNvGrpSpPr/>
        <p:nvPr/>
      </p:nvGrpSpPr>
      <p:grpSpPr>
        <a:xfrm>
          <a:off x="0" y="0"/>
          <a:ext cx="0" cy="0"/>
          <a:chOff x="0" y="0"/>
          <a:chExt cx="0" cy="0"/>
        </a:xfrm>
      </p:grpSpPr>
      <p:pic>
        <p:nvPicPr>
          <p:cNvPr id="24" name="Billed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2" y="1529998"/>
            <a:ext cx="2642920" cy="1485900"/>
          </a:xfrm>
          <a:prstGeom prst="rect">
            <a:avLst/>
          </a:prstGeom>
          <a:ln w="3175">
            <a:solidFill>
              <a:schemeClr val="accent5"/>
            </a:solidFill>
          </a:ln>
        </p:spPr>
      </p:pic>
      <p:pic>
        <p:nvPicPr>
          <p:cNvPr id="11" name="Billed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5323" y="0"/>
            <a:ext cx="2642920" cy="1485900"/>
          </a:xfrm>
          <a:prstGeom prst="rect">
            <a:avLst/>
          </a:prstGeom>
          <a:ln w="3175">
            <a:solidFill>
              <a:schemeClr val="accent5"/>
            </a:solidFill>
          </a:ln>
        </p:spPr>
      </p:pic>
      <p:sp>
        <p:nvSpPr>
          <p:cNvPr id="8" name="Pladsholder til dato 7"/>
          <p:cNvSpPr>
            <a:spLocks noGrp="1"/>
          </p:cNvSpPr>
          <p:nvPr>
            <p:ph type="dt" sz="half" idx="10"/>
          </p:nvPr>
        </p:nvSpPr>
        <p:spPr/>
        <p:txBody>
          <a:bodyPr/>
          <a:lstStyle>
            <a:lvl1pPr>
              <a:defRPr>
                <a:solidFill>
                  <a:srgbClr val="1F3B7A"/>
                </a:solidFill>
              </a:defRPr>
            </a:lvl1pPr>
          </a:lstStyle>
          <a:p>
            <a:endParaRPr lang="en-GB" dirty="0"/>
          </a:p>
        </p:txBody>
      </p:sp>
      <p:sp>
        <p:nvSpPr>
          <p:cNvPr id="9" name="Pladsholder til sidefod 8"/>
          <p:cNvSpPr>
            <a:spLocks noGrp="1"/>
          </p:cNvSpPr>
          <p:nvPr>
            <p:ph type="ftr" sz="quarter" idx="11"/>
          </p:nvPr>
        </p:nvSpPr>
        <p:spPr/>
        <p:txBody>
          <a:bodyPr/>
          <a:lstStyle>
            <a:lvl1pPr>
              <a:defRPr>
                <a:solidFill>
                  <a:srgbClr val="1F3B7A"/>
                </a:solidFill>
              </a:defRPr>
            </a:lvl1pPr>
          </a:lstStyle>
          <a:p>
            <a:r>
              <a:rPr lang="en-GB"/>
              <a:t>Indsæt emne</a:t>
            </a:r>
            <a:endParaRPr lang="en-GB" dirty="0"/>
          </a:p>
        </p:txBody>
      </p:sp>
      <p:sp>
        <p:nvSpPr>
          <p:cNvPr id="2" name="Title 1"/>
          <p:cNvSpPr>
            <a:spLocks noGrp="1"/>
          </p:cNvSpPr>
          <p:nvPr>
            <p:ph type="title" hasCustomPrompt="1"/>
          </p:nvPr>
        </p:nvSpPr>
        <p:spPr/>
        <p:txBody>
          <a:bodyPr/>
          <a:lstStyle>
            <a:lvl1pPr>
              <a:defRPr/>
            </a:lvl1pPr>
          </a:lstStyle>
          <a:p>
            <a:r>
              <a:rPr lang="da-DK" noProof="0" dirty="0"/>
              <a:t>Overskrift i maksimalt to linjer</a:t>
            </a:r>
          </a:p>
        </p:txBody>
      </p:sp>
      <p:sp>
        <p:nvSpPr>
          <p:cNvPr id="3" name="Content Placeholder 2"/>
          <p:cNvSpPr>
            <a:spLocks noGrp="1"/>
          </p:cNvSpPr>
          <p:nvPr>
            <p:ph idx="1" hasCustomPrompt="1"/>
          </p:nvPr>
        </p:nvSpPr>
        <p:spPr/>
        <p:txBody>
          <a:bodyPr rIns="1548000"/>
          <a:lstStyle>
            <a:lvl1pPr>
              <a:defRPr/>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billedindsættelse (Billede)</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0" name="Pladsholder til slidenummer 9"/>
          <p:cNvSpPr>
            <a:spLocks noGrp="1"/>
          </p:cNvSpPr>
          <p:nvPr>
            <p:ph type="sldNum" sz="quarter" idx="12"/>
          </p:nvPr>
        </p:nvSpPr>
        <p:spPr/>
        <p:txBody>
          <a:bodyPr/>
          <a:lstStyle/>
          <a:p>
            <a:fld id="{45D37B1E-C366-494F-A587-962AD9AABC83}" type="slidenum">
              <a:rPr lang="en-GB" smtClean="0"/>
              <a:pPr/>
              <a:t>‹nr.›</a:t>
            </a:fld>
            <a:endParaRPr lang="en-GB" dirty="0"/>
          </a:p>
        </p:txBody>
      </p:sp>
      <p:grpSp>
        <p:nvGrpSpPr>
          <p:cNvPr id="13" name="Gruppe 12"/>
          <p:cNvGrpSpPr/>
          <p:nvPr userDrawn="1"/>
        </p:nvGrpSpPr>
        <p:grpSpPr>
          <a:xfrm>
            <a:off x="-2783394" y="3119096"/>
            <a:ext cx="2644131" cy="2405543"/>
            <a:chOff x="-2783394" y="2179188"/>
            <a:chExt cx="2644131" cy="2405543"/>
          </a:xfrm>
        </p:grpSpPr>
        <p:sp>
          <p:nvSpPr>
            <p:cNvPr id="14"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prstClr val="black">
                      <a:lumMod val="75000"/>
                      <a:lumOff val="25000"/>
                    </a:prstClr>
                  </a:solidFill>
                  <a:latin typeface="Arial" panose="020B0604020202020204" pitchFamily="34" charset="0"/>
                  <a:cs typeface="Arial" panose="020B0604020202020204" pitchFamily="34" charset="0"/>
                </a:rPr>
                <a:t>Tekst eller grafik</a:t>
              </a:r>
            </a:p>
            <a:p>
              <a:pPr algn="r">
                <a:spcAft>
                  <a:spcPts val="300"/>
                </a:spcAft>
                <a:defRPr/>
              </a:pPr>
              <a:r>
                <a:rPr lang="nb-NO" altLang="da-DK" sz="1000" b="1" noProof="1">
                  <a:solidFill>
                    <a:prstClr val="black">
                      <a:lumMod val="75000"/>
                      <a:lumOff val="25000"/>
                    </a:prstClr>
                  </a:solidFill>
                  <a:latin typeface="Arial" panose="020B0604020202020204" pitchFamily="34" charset="0"/>
                  <a:cs typeface="Arial" panose="020B0604020202020204" pitchFamily="34" charset="0"/>
                </a:rPr>
                <a:t>Tekst og punktopstilling</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Niveau 1= </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Underoverskrif</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t</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Klik på </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TAB</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Klik på </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TAB</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-tasten én gang til for at få</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Niveau 3-5</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 = </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Punktopstilling </a:t>
              </a:r>
            </a:p>
            <a:p>
              <a:pPr algn="r">
                <a:spcAft>
                  <a:spcPts val="300"/>
                </a:spcAft>
                <a:defRPr/>
              </a:pPr>
              <a:r>
                <a:rPr lang="da-DK" altLang="da-DK" sz="1000" noProof="1">
                  <a:solidFill>
                    <a:prstClr val="black">
                      <a:lumMod val="75000"/>
                      <a:lumOff val="25000"/>
                    </a:prstClr>
                  </a:solidFill>
                  <a:latin typeface="Arial" panose="020B0604020202020204" pitchFamily="34" charset="0"/>
                  <a:cs typeface="Arial" panose="020B0604020202020204" pitchFamily="34" charset="0"/>
                </a:rPr>
                <a:t>Tryk</a:t>
              </a:r>
              <a:r>
                <a:rPr lang="da-DK" altLang="da-DK" sz="1000" b="1" noProof="1">
                  <a:solidFill>
                    <a:prstClr val="black">
                      <a:lumMod val="75000"/>
                      <a:lumOff val="25000"/>
                    </a:prstClr>
                  </a:solidFill>
                  <a:latin typeface="Arial" panose="020B0604020202020204" pitchFamily="34" charset="0"/>
                  <a:cs typeface="Arial" panose="020B0604020202020204" pitchFamily="34" charset="0"/>
                </a:rPr>
                <a:t> ENTER </a:t>
              </a:r>
              <a:r>
                <a:rPr lang="da-DK" altLang="da-DK" sz="1000" noProof="1">
                  <a:solidFill>
                    <a:prstClr val="black">
                      <a:lumMod val="75000"/>
                      <a:lumOff val="25000"/>
                    </a:prstClr>
                  </a:solidFill>
                  <a:latin typeface="Arial" panose="020B0604020202020204" pitchFamily="34" charset="0"/>
                  <a:cs typeface="Arial" panose="020B0604020202020204" pitchFamily="34" charset="0"/>
                </a:rPr>
                <a:t>for ny linje. Brug </a:t>
              </a:r>
              <a:r>
                <a:rPr lang="da-DK" altLang="da-DK" sz="1000" b="1" noProof="1">
                  <a:solidFill>
                    <a:prstClr val="black">
                      <a:lumMod val="75000"/>
                      <a:lumOff val="25000"/>
                    </a:prstClr>
                  </a:solidFill>
                  <a:latin typeface="Arial" panose="020B0604020202020204" pitchFamily="34" charset="0"/>
                  <a:cs typeface="Arial" panose="020B0604020202020204" pitchFamily="34" charset="0"/>
                </a:rPr>
                <a:t>SHIFT+TAB</a:t>
              </a:r>
              <a:r>
                <a:rPr lang="da-DK" altLang="da-DK" sz="1000" noProof="1">
                  <a:solidFill>
                    <a:prstClr val="black">
                      <a:lumMod val="75000"/>
                      <a:lumOff val="25000"/>
                    </a:prstClr>
                  </a:solidFill>
                  <a:latin typeface="Arial" panose="020B0604020202020204" pitchFamily="34" charset="0"/>
                  <a:cs typeface="Arial" panose="020B0604020202020204" pitchFamily="34" charset="0"/>
                </a:rPr>
                <a:t>-tasterne for at komme tilbage</a:t>
              </a:r>
              <a:endParaRPr lang="nb-NO" altLang="da-DK" sz="1000" b="1" noProof="1">
                <a:solidFill>
                  <a:prstClr val="black">
                    <a:lumMod val="75000"/>
                    <a:lumOff val="25000"/>
                  </a:prstClr>
                </a:solidFill>
                <a:latin typeface="Arial" panose="020B0604020202020204" pitchFamily="34" charset="0"/>
                <a:cs typeface="Arial" panose="020B0604020202020204" pitchFamily="34" charset="0"/>
              </a:endParaRPr>
            </a:p>
            <a:p>
              <a:pPr algn="r">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Alternativt kan </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Forøg og Formindsk listeniveau </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bruges til at hoppe mellem </a:t>
              </a:r>
              <a:br>
                <a:rPr lang="nb-NO" altLang="da-DK" sz="1000" noProof="1">
                  <a:solidFill>
                    <a:prstClr val="black">
                      <a:lumMod val="75000"/>
                      <a:lumOff val="25000"/>
                    </a:prstClr>
                  </a:solidFill>
                  <a:latin typeface="Arial" panose="020B0604020202020204" pitchFamily="34" charset="0"/>
                  <a:cs typeface="Arial" panose="020B0604020202020204" pitchFamily="34" charset="0"/>
                </a:rPr>
              </a:br>
              <a:r>
                <a:rPr lang="nb-NO" altLang="da-DK" sz="1000" noProof="1">
                  <a:solidFill>
                    <a:prstClr val="black">
                      <a:lumMod val="75000"/>
                      <a:lumOff val="25000"/>
                    </a:prstClr>
                  </a:solidFill>
                  <a:latin typeface="Arial" panose="020B0604020202020204" pitchFamily="34" charset="0"/>
                  <a:cs typeface="Arial" panose="020B0604020202020204" pitchFamily="34" charset="0"/>
                </a:rPr>
                <a:t>tekst-typografierne</a:t>
              </a:r>
              <a:endParaRPr lang="nb-NO" altLang="da-DK" sz="1000" b="1" noProof="1">
                <a:solidFill>
                  <a:prstClr val="black">
                    <a:lumMod val="75000"/>
                    <a:lumOff val="25000"/>
                  </a:prstClr>
                </a:solidFill>
                <a:latin typeface="Arial" panose="020B0604020202020204" pitchFamily="34" charset="0"/>
                <a:cs typeface="Arial" panose="020B0604020202020204" pitchFamily="34" charset="0"/>
              </a:endParaRPr>
            </a:p>
          </p:txBody>
        </p:sp>
        <p:grpSp>
          <p:nvGrpSpPr>
            <p:cNvPr id="15" name="Gruppe 3"/>
            <p:cNvGrpSpPr>
              <a:grpSpLocks/>
            </p:cNvGrpSpPr>
            <p:nvPr userDrawn="1"/>
          </p:nvGrpSpPr>
          <p:grpSpPr bwMode="auto">
            <a:xfrm>
              <a:off x="-1066947" y="4384277"/>
              <a:ext cx="419099" cy="196850"/>
              <a:chOff x="2010094" y="2868664"/>
              <a:chExt cx="417987" cy="196850"/>
            </a:xfrm>
          </p:grpSpPr>
          <p:pic>
            <p:nvPicPr>
              <p:cNvPr id="19" name="Billed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nvGrpSpPr>
            <p:cNvPr id="16" name="Gruppe 2"/>
            <p:cNvGrpSpPr>
              <a:grpSpLocks/>
            </p:cNvGrpSpPr>
            <p:nvPr userDrawn="1"/>
          </p:nvGrpSpPr>
          <p:grpSpPr bwMode="auto">
            <a:xfrm>
              <a:off x="-552013" y="4387881"/>
              <a:ext cx="412750" cy="196850"/>
              <a:chOff x="2542276" y="3303503"/>
              <a:chExt cx="413649" cy="196850"/>
            </a:xfrm>
          </p:grpSpPr>
          <p:pic>
            <p:nvPicPr>
              <p:cNvPr id="17" name="Billed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
        <p:nvSpPr>
          <p:cNvPr id="2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1. </a:t>
            </a:r>
            <a:r>
              <a:rPr lang="en-GB" sz="1000" noProof="1">
                <a:solidFill>
                  <a:prstClr val="black">
                    <a:lumMod val="75000"/>
                    <a:lumOff val="25000"/>
                  </a:prstClr>
                </a:solidFill>
                <a:latin typeface="Arial" panose="020B0604020202020204" pitchFamily="34" charset="0"/>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2. </a:t>
            </a:r>
            <a:r>
              <a:rPr lang="en-GB" sz="1000" noProof="1">
                <a:solidFill>
                  <a:prstClr val="black">
                    <a:lumMod val="75000"/>
                    <a:lumOff val="25000"/>
                  </a:prstClr>
                </a:solidFill>
                <a:latin typeface="Arial" panose="020B0604020202020204" pitchFamily="34" charset="0"/>
                <a:cs typeface="Arial" panose="020B0604020202020204" pitchFamily="34" charset="0"/>
              </a:rPr>
              <a:t>Vælg et passende layout </a:t>
            </a:r>
            <a:br>
              <a:rPr lang="en-GB" sz="1000" noProof="1">
                <a:solidFill>
                  <a:prstClr val="black">
                    <a:lumMod val="75000"/>
                    <a:lumOff val="25000"/>
                  </a:prstClr>
                </a:solidFill>
                <a:latin typeface="Arial" panose="020B0604020202020204" pitchFamily="34" charset="0"/>
                <a:cs typeface="Arial" panose="020B0604020202020204" pitchFamily="34" charset="0"/>
              </a:rPr>
            </a:br>
            <a:r>
              <a:rPr lang="en-GB" sz="1000" noProof="1">
                <a:solidFill>
                  <a:prstClr val="black">
                    <a:lumMod val="75000"/>
                    <a:lumOff val="25000"/>
                  </a:prstClr>
                </a:solidFill>
                <a:latin typeface="Arial" panose="020B0604020202020204" pitchFamily="34" charset="0"/>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latin typeface="Arial" panose="020B0604020202020204" pitchFamily="34" charset="0"/>
                <a:cs typeface="Arial" panose="020B0604020202020204" pitchFamily="34" charset="0"/>
              </a:rPr>
              <a:t>Alternativt kan du vælge layout direkte under knappen </a:t>
            </a:r>
            <a:r>
              <a:rPr lang="en-GB" sz="1000" b="1" i="1" noProof="1">
                <a:solidFill>
                  <a:prstClr val="black">
                    <a:lumMod val="75000"/>
                    <a:lumOff val="25000"/>
                  </a:prstClr>
                </a:solidFill>
                <a:latin typeface="Arial" panose="020B0604020202020204" pitchFamily="34" charset="0"/>
                <a:cs typeface="Arial" panose="020B0604020202020204" pitchFamily="34" charset="0"/>
              </a:rPr>
              <a:t>Nyt slide</a:t>
            </a:r>
            <a:r>
              <a:rPr lang="en-GB" sz="1000" i="1" noProof="1">
                <a:solidFill>
                  <a:prstClr val="black">
                    <a:lumMod val="75000"/>
                    <a:lumOff val="25000"/>
                  </a:prst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194615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Tekst eller grafik med kant">
    <p:spTree>
      <p:nvGrpSpPr>
        <p:cNvPr id="1" name=""/>
        <p:cNvGrpSpPr/>
        <p:nvPr/>
      </p:nvGrpSpPr>
      <p:grpSpPr>
        <a:xfrm>
          <a:off x="0" y="0"/>
          <a:ext cx="0" cy="0"/>
          <a:chOff x="0" y="0"/>
          <a:chExt cx="0" cy="0"/>
        </a:xfrm>
      </p:grpSpPr>
      <p:pic>
        <p:nvPicPr>
          <p:cNvPr id="28" name="Billed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2" y="1529999"/>
            <a:ext cx="2642919" cy="1485899"/>
          </a:xfrm>
          <a:prstGeom prst="rect">
            <a:avLst/>
          </a:prstGeom>
          <a:ln w="3175">
            <a:solidFill>
              <a:schemeClr val="accent5"/>
            </a:solidFill>
          </a:ln>
        </p:spPr>
      </p:pic>
      <p:sp>
        <p:nvSpPr>
          <p:cNvPr id="14"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16AA3"/>
          </a:solidFill>
          <a:ln>
            <a:noFill/>
          </a:ln>
        </p:spPr>
        <p:txBody>
          <a:bodyPr vert="horz" wrap="square" lIns="91440" tIns="45720" rIns="91440" bIns="45720" numCol="1" anchor="t" anchorCtr="0" compatLnSpc="1">
            <a:prstTxWarp prst="textNoShape">
              <a:avLst/>
            </a:prstTxWarp>
          </a:bodyPr>
          <a:lstStyle/>
          <a:p>
            <a:endParaRPr lang="da-DK">
              <a:solidFill>
                <a:prstClr val="black"/>
              </a:solidFill>
            </a:endParaRPr>
          </a:p>
        </p:txBody>
      </p:sp>
      <p:sp>
        <p:nvSpPr>
          <p:cNvPr id="7" name="Pladsholder til dato 6"/>
          <p:cNvSpPr>
            <a:spLocks noGrp="1"/>
          </p:cNvSpPr>
          <p:nvPr>
            <p:ph type="dt" sz="half" idx="10"/>
          </p:nvPr>
        </p:nvSpPr>
        <p:spPr/>
        <p:txBody>
          <a:bodyPr/>
          <a:lstStyle>
            <a:lvl1pPr>
              <a:defRPr>
                <a:solidFill>
                  <a:schemeClr val="bg1"/>
                </a:solidFill>
              </a:defRPr>
            </a:lvl1pPr>
          </a:lstStyle>
          <a:p>
            <a:endParaRPr lang="en-GB" dirty="0">
              <a:solidFill>
                <a:prstClr val="white"/>
              </a:solidFill>
            </a:endParaRPr>
          </a:p>
        </p:txBody>
      </p:sp>
      <p:sp>
        <p:nvSpPr>
          <p:cNvPr id="8" name="Pladsholder til sidefod 7"/>
          <p:cNvSpPr>
            <a:spLocks noGrp="1"/>
          </p:cNvSpPr>
          <p:nvPr>
            <p:ph type="ftr" sz="quarter" idx="11"/>
          </p:nvPr>
        </p:nvSpPr>
        <p:spPr/>
        <p:txBody>
          <a:bodyPr/>
          <a:lstStyle>
            <a:lvl1pPr>
              <a:defRPr>
                <a:solidFill>
                  <a:schemeClr val="bg1"/>
                </a:solidFill>
              </a:defRPr>
            </a:lvl1pPr>
          </a:lstStyle>
          <a:p>
            <a:r>
              <a:rPr lang="en-GB">
                <a:solidFill>
                  <a:prstClr val="white"/>
                </a:solidFill>
              </a:rPr>
              <a:t>Indsæt emne</a:t>
            </a:r>
            <a:endParaRPr lang="en-GB" dirty="0">
              <a:solidFill>
                <a:prstClr val="white"/>
              </a:solidFill>
            </a:endParaRPr>
          </a:p>
        </p:txBody>
      </p:sp>
      <p:sp>
        <p:nvSpPr>
          <p:cNvPr id="2" name="Title 1"/>
          <p:cNvSpPr>
            <a:spLocks noGrp="1"/>
          </p:cNvSpPr>
          <p:nvPr>
            <p:ph type="title" hasCustomPrompt="1"/>
          </p:nvPr>
        </p:nvSpPr>
        <p:spPr/>
        <p:txBody>
          <a:bodyPr/>
          <a:lstStyle>
            <a:lvl1pPr>
              <a:defRPr/>
            </a:lvl1pPr>
          </a:lstStyle>
          <a:p>
            <a:r>
              <a:rPr lang="da-DK" noProof="0" dirty="0"/>
              <a:t>Overskrift i maksimalt to linjer</a:t>
            </a:r>
            <a:endParaRPr lang="en-GB" dirty="0"/>
          </a:p>
        </p:txBody>
      </p:sp>
      <p:sp>
        <p:nvSpPr>
          <p:cNvPr id="3" name="Content Placeholder 2"/>
          <p:cNvSpPr>
            <a:spLocks noGrp="1"/>
          </p:cNvSpPr>
          <p:nvPr>
            <p:ph idx="1" hasCustomPrompt="1"/>
          </p:nvPr>
        </p:nvSpPr>
        <p:spPr>
          <a:xfrm>
            <a:off x="1908175" y="1898650"/>
            <a:ext cx="9116091" cy="3790950"/>
          </a:xfrm>
        </p:spPr>
        <p:txBody>
          <a:bodyPr rIns="1548000"/>
          <a:lstStyle>
            <a:lvl1pPr>
              <a:defRPr/>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billedindsættelse (Billede med kant)</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ladsholder til slidenummer 8"/>
          <p:cNvSpPr>
            <a:spLocks noGrp="1"/>
          </p:cNvSpPr>
          <p:nvPr>
            <p:ph type="sldNum" sz="quarter" idx="12"/>
          </p:nvPr>
        </p:nvSpPr>
        <p:spPr/>
        <p:txBody>
          <a:bodyPr/>
          <a:lstStyle/>
          <a:p>
            <a:fld id="{45D37B1E-C366-494F-A587-962AD9AABC83}" type="slidenum">
              <a:rPr lang="en-GB" smtClean="0"/>
              <a:pPr/>
              <a:t>‹nr.›</a:t>
            </a:fld>
            <a:endParaRPr lang="en-GB" dirty="0"/>
          </a:p>
        </p:txBody>
      </p:sp>
      <p:grpSp>
        <p:nvGrpSpPr>
          <p:cNvPr id="12" name="Gruppe 11"/>
          <p:cNvGrpSpPr/>
          <p:nvPr userDrawn="1"/>
        </p:nvGrpSpPr>
        <p:grpSpPr>
          <a:xfrm>
            <a:off x="-2783394" y="3119096"/>
            <a:ext cx="2644131" cy="2405543"/>
            <a:chOff x="-2783394" y="2179188"/>
            <a:chExt cx="2644131" cy="2405543"/>
          </a:xfrm>
        </p:grpSpPr>
        <p:sp>
          <p:nvSpPr>
            <p:cNvPr id="13"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prstClr val="black">
                      <a:lumMod val="75000"/>
                      <a:lumOff val="25000"/>
                    </a:prstClr>
                  </a:solidFill>
                  <a:latin typeface="Arial" panose="020B0604020202020204" pitchFamily="34" charset="0"/>
                  <a:cs typeface="Arial" panose="020B0604020202020204" pitchFamily="34" charset="0"/>
                </a:rPr>
                <a:t>Tekst eller grafik med kant</a:t>
              </a:r>
            </a:p>
            <a:p>
              <a:pPr algn="r">
                <a:spcAft>
                  <a:spcPts val="300"/>
                </a:spcAft>
                <a:defRPr/>
              </a:pPr>
              <a:r>
                <a:rPr lang="nb-NO" altLang="da-DK" sz="1000" b="1" noProof="1">
                  <a:solidFill>
                    <a:prstClr val="black">
                      <a:lumMod val="75000"/>
                      <a:lumOff val="25000"/>
                    </a:prstClr>
                  </a:solidFill>
                  <a:latin typeface="Arial" panose="020B0604020202020204" pitchFamily="34" charset="0"/>
                  <a:cs typeface="Arial" panose="020B0604020202020204" pitchFamily="34" charset="0"/>
                </a:rPr>
                <a:t>Tekst og punktopstilling</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Niveau 1= </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Underoverskrif</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t</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Klik på </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TAB</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Klik på </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TAB</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-tasten én gang til for at få</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Niveau 3-5</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 = </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Punktopstilling </a:t>
              </a:r>
            </a:p>
            <a:p>
              <a:pPr algn="r">
                <a:spcAft>
                  <a:spcPts val="300"/>
                </a:spcAft>
                <a:defRPr/>
              </a:pPr>
              <a:r>
                <a:rPr lang="da-DK" altLang="da-DK" sz="1000" noProof="1">
                  <a:solidFill>
                    <a:prstClr val="black">
                      <a:lumMod val="75000"/>
                      <a:lumOff val="25000"/>
                    </a:prstClr>
                  </a:solidFill>
                  <a:latin typeface="Arial" panose="020B0604020202020204" pitchFamily="34" charset="0"/>
                  <a:cs typeface="Arial" panose="020B0604020202020204" pitchFamily="34" charset="0"/>
                </a:rPr>
                <a:t>Tryk</a:t>
              </a:r>
              <a:r>
                <a:rPr lang="da-DK" altLang="da-DK" sz="1000" b="1" noProof="1">
                  <a:solidFill>
                    <a:prstClr val="black">
                      <a:lumMod val="75000"/>
                      <a:lumOff val="25000"/>
                    </a:prstClr>
                  </a:solidFill>
                  <a:latin typeface="Arial" panose="020B0604020202020204" pitchFamily="34" charset="0"/>
                  <a:cs typeface="Arial" panose="020B0604020202020204" pitchFamily="34" charset="0"/>
                </a:rPr>
                <a:t> ENTER </a:t>
              </a:r>
              <a:r>
                <a:rPr lang="da-DK" altLang="da-DK" sz="1000" noProof="1">
                  <a:solidFill>
                    <a:prstClr val="black">
                      <a:lumMod val="75000"/>
                      <a:lumOff val="25000"/>
                    </a:prstClr>
                  </a:solidFill>
                  <a:latin typeface="Arial" panose="020B0604020202020204" pitchFamily="34" charset="0"/>
                  <a:cs typeface="Arial" panose="020B0604020202020204" pitchFamily="34" charset="0"/>
                </a:rPr>
                <a:t>for ny linje. Brug </a:t>
              </a:r>
              <a:r>
                <a:rPr lang="da-DK" altLang="da-DK" sz="1000" b="1" noProof="1">
                  <a:solidFill>
                    <a:prstClr val="black">
                      <a:lumMod val="75000"/>
                      <a:lumOff val="25000"/>
                    </a:prstClr>
                  </a:solidFill>
                  <a:latin typeface="Arial" panose="020B0604020202020204" pitchFamily="34" charset="0"/>
                  <a:cs typeface="Arial" panose="020B0604020202020204" pitchFamily="34" charset="0"/>
                </a:rPr>
                <a:t>SHIFT+TAB</a:t>
              </a:r>
              <a:r>
                <a:rPr lang="da-DK" altLang="da-DK" sz="1000" noProof="1">
                  <a:solidFill>
                    <a:prstClr val="black">
                      <a:lumMod val="75000"/>
                      <a:lumOff val="25000"/>
                    </a:prstClr>
                  </a:solidFill>
                  <a:latin typeface="Arial" panose="020B0604020202020204" pitchFamily="34" charset="0"/>
                  <a:cs typeface="Arial" panose="020B0604020202020204" pitchFamily="34" charset="0"/>
                </a:rPr>
                <a:t>-tasterne for at komme tilbage</a:t>
              </a:r>
              <a:endParaRPr lang="nb-NO" altLang="da-DK" sz="1000" b="1" noProof="1">
                <a:solidFill>
                  <a:prstClr val="black">
                    <a:lumMod val="75000"/>
                    <a:lumOff val="25000"/>
                  </a:prstClr>
                </a:solidFill>
                <a:latin typeface="Arial" panose="020B0604020202020204" pitchFamily="34" charset="0"/>
                <a:cs typeface="Arial" panose="020B0604020202020204" pitchFamily="34" charset="0"/>
              </a:endParaRPr>
            </a:p>
            <a:p>
              <a:pPr algn="r">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Alternativt kan </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Forøg og Formindsk listeniveau </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bruges til at hoppe mellem </a:t>
              </a:r>
              <a:br>
                <a:rPr lang="nb-NO" altLang="da-DK" sz="1000" noProof="1">
                  <a:solidFill>
                    <a:prstClr val="black">
                      <a:lumMod val="75000"/>
                      <a:lumOff val="25000"/>
                    </a:prstClr>
                  </a:solidFill>
                  <a:latin typeface="Arial" panose="020B0604020202020204" pitchFamily="34" charset="0"/>
                  <a:cs typeface="Arial" panose="020B0604020202020204" pitchFamily="34" charset="0"/>
                </a:rPr>
              </a:br>
              <a:r>
                <a:rPr lang="nb-NO" altLang="da-DK" sz="1000" noProof="1">
                  <a:solidFill>
                    <a:prstClr val="black">
                      <a:lumMod val="75000"/>
                      <a:lumOff val="25000"/>
                    </a:prstClr>
                  </a:solidFill>
                  <a:latin typeface="Arial" panose="020B0604020202020204" pitchFamily="34" charset="0"/>
                  <a:cs typeface="Arial" panose="020B0604020202020204" pitchFamily="34" charset="0"/>
                </a:rPr>
                <a:t>tekst-typografierne</a:t>
              </a:r>
              <a:endParaRPr lang="nb-NO" altLang="da-DK" sz="1000" b="1" noProof="1">
                <a:solidFill>
                  <a:prstClr val="black">
                    <a:lumMod val="75000"/>
                    <a:lumOff val="25000"/>
                  </a:prstClr>
                </a:solidFill>
                <a:latin typeface="Arial" panose="020B0604020202020204" pitchFamily="34" charset="0"/>
                <a:cs typeface="Arial" panose="020B0604020202020204" pitchFamily="34" charset="0"/>
              </a:endParaRPr>
            </a:p>
          </p:txBody>
        </p:sp>
        <p:grpSp>
          <p:nvGrpSpPr>
            <p:cNvPr id="16" name="Gruppe 3"/>
            <p:cNvGrpSpPr>
              <a:grpSpLocks/>
            </p:cNvGrpSpPr>
            <p:nvPr userDrawn="1"/>
          </p:nvGrpSpPr>
          <p:grpSpPr bwMode="auto">
            <a:xfrm>
              <a:off x="-1066947" y="4384277"/>
              <a:ext cx="419099" cy="196850"/>
              <a:chOff x="2010094" y="2868664"/>
              <a:chExt cx="417987" cy="196850"/>
            </a:xfrm>
          </p:grpSpPr>
          <p:pic>
            <p:nvPicPr>
              <p:cNvPr id="20"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nvGrpSpPr>
            <p:cNvPr id="17" name="Gruppe 2"/>
            <p:cNvGrpSpPr>
              <a:grpSpLocks/>
            </p:cNvGrpSpPr>
            <p:nvPr userDrawn="1"/>
          </p:nvGrpSpPr>
          <p:grpSpPr bwMode="auto">
            <a:xfrm>
              <a:off x="-552013" y="4387881"/>
              <a:ext cx="412750" cy="196850"/>
              <a:chOff x="2542276" y="3303503"/>
              <a:chExt cx="413649" cy="196850"/>
            </a:xfrm>
          </p:grpSpPr>
          <p:pic>
            <p:nvPicPr>
              <p:cNvPr id="18"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
        <p:nvSpPr>
          <p:cNvPr id="22"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1. </a:t>
            </a:r>
            <a:r>
              <a:rPr lang="en-GB" sz="1000" noProof="1">
                <a:solidFill>
                  <a:prstClr val="black">
                    <a:lumMod val="75000"/>
                    <a:lumOff val="25000"/>
                  </a:prstClr>
                </a:solidFill>
                <a:latin typeface="Arial" panose="020B0604020202020204" pitchFamily="34" charset="0"/>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2. </a:t>
            </a:r>
            <a:r>
              <a:rPr lang="en-GB" sz="1000" noProof="1">
                <a:solidFill>
                  <a:prstClr val="black">
                    <a:lumMod val="75000"/>
                    <a:lumOff val="25000"/>
                  </a:prstClr>
                </a:solidFill>
                <a:latin typeface="Arial" panose="020B0604020202020204" pitchFamily="34" charset="0"/>
                <a:cs typeface="Arial" panose="020B0604020202020204" pitchFamily="34" charset="0"/>
              </a:rPr>
              <a:t>Vælg et passende layout </a:t>
            </a:r>
            <a:br>
              <a:rPr lang="en-GB" sz="1000" noProof="1">
                <a:solidFill>
                  <a:prstClr val="black">
                    <a:lumMod val="75000"/>
                    <a:lumOff val="25000"/>
                  </a:prstClr>
                </a:solidFill>
                <a:latin typeface="Arial" panose="020B0604020202020204" pitchFamily="34" charset="0"/>
                <a:cs typeface="Arial" panose="020B0604020202020204" pitchFamily="34" charset="0"/>
              </a:rPr>
            </a:br>
            <a:r>
              <a:rPr lang="en-GB" sz="1000" noProof="1">
                <a:solidFill>
                  <a:prstClr val="black">
                    <a:lumMod val="75000"/>
                    <a:lumOff val="25000"/>
                  </a:prstClr>
                </a:solidFill>
                <a:latin typeface="Arial" panose="020B0604020202020204" pitchFamily="34" charset="0"/>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latin typeface="Arial" panose="020B0604020202020204" pitchFamily="34" charset="0"/>
                <a:cs typeface="Arial" panose="020B0604020202020204" pitchFamily="34" charset="0"/>
              </a:rPr>
              <a:t>Alternativt kan du vælge layout direkte under knappen </a:t>
            </a:r>
            <a:r>
              <a:rPr lang="en-GB" sz="1000" b="1" i="1" noProof="1">
                <a:solidFill>
                  <a:prstClr val="black">
                    <a:lumMod val="75000"/>
                    <a:lumOff val="25000"/>
                  </a:prstClr>
                </a:solidFill>
                <a:latin typeface="Arial" panose="020B0604020202020204" pitchFamily="34" charset="0"/>
                <a:cs typeface="Arial" panose="020B0604020202020204" pitchFamily="34" charset="0"/>
              </a:rPr>
              <a:t>Nyt slide</a:t>
            </a:r>
            <a:r>
              <a:rPr lang="en-GB" sz="1000" i="1" noProof="1">
                <a:solidFill>
                  <a:prstClr val="black">
                    <a:lumMod val="75000"/>
                    <a:lumOff val="25000"/>
                  </a:prstClr>
                </a:solidFill>
                <a:latin typeface="Arial" panose="020B0604020202020204" pitchFamily="34" charset="0"/>
                <a:cs typeface="Arial" panose="020B0604020202020204" pitchFamily="34" charset="0"/>
              </a:rPr>
              <a:t>, når du laver et nyt slide</a:t>
            </a:r>
          </a:p>
        </p:txBody>
      </p:sp>
      <p:pic>
        <p:nvPicPr>
          <p:cNvPr id="27" name="Billed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85322" y="0"/>
            <a:ext cx="2642920" cy="1485899"/>
          </a:xfrm>
          <a:prstGeom prst="rect">
            <a:avLst/>
          </a:prstGeom>
          <a:ln w="3175">
            <a:solidFill>
              <a:schemeClr val="accent5"/>
            </a:solidFill>
          </a:ln>
        </p:spPr>
      </p:pic>
      <p:sp>
        <p:nvSpPr>
          <p:cNvPr id="23" name="Rectangle 5">
            <a:extLst>
              <a:ext uri="{FF2B5EF4-FFF2-40B4-BE49-F238E27FC236}">
                <a16:creationId xmlns:a16="http://schemas.microsoft.com/office/drawing/2014/main" id="{083ABF70-CAE9-474B-BD59-2BCD34D895AB}"/>
              </a:ext>
            </a:extLst>
          </p:cNvPr>
          <p:cNvSpPr/>
          <p:nvPr userDrawn="1"/>
        </p:nvSpPr>
        <p:spPr>
          <a:xfrm>
            <a:off x="12951527" y="4443418"/>
            <a:ext cx="500743" cy="500743"/>
          </a:xfrm>
          <a:prstGeom prst="rect">
            <a:avLst/>
          </a:prstGeom>
          <a:solidFill>
            <a:srgbClr val="AAA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4" name="Rectangle 6">
            <a:extLst>
              <a:ext uri="{FF2B5EF4-FFF2-40B4-BE49-F238E27FC236}">
                <a16:creationId xmlns:a16="http://schemas.microsoft.com/office/drawing/2014/main" id="{E4FBF3FB-DFC1-4856-A165-ED737651B9D1}"/>
              </a:ext>
            </a:extLst>
          </p:cNvPr>
          <p:cNvSpPr/>
          <p:nvPr userDrawn="1"/>
        </p:nvSpPr>
        <p:spPr>
          <a:xfrm>
            <a:off x="12951527" y="1953318"/>
            <a:ext cx="500743" cy="500743"/>
          </a:xfrm>
          <a:prstGeom prst="rect">
            <a:avLst/>
          </a:prstGeom>
          <a:solidFill>
            <a:srgbClr val="016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5" name="Rectangle 8">
            <a:extLst>
              <a:ext uri="{FF2B5EF4-FFF2-40B4-BE49-F238E27FC236}">
                <a16:creationId xmlns:a16="http://schemas.microsoft.com/office/drawing/2014/main" id="{E7A61806-ACA4-4E86-B4E7-8C03D0DA0A43}"/>
              </a:ext>
            </a:extLst>
          </p:cNvPr>
          <p:cNvSpPr/>
          <p:nvPr userDrawn="1"/>
        </p:nvSpPr>
        <p:spPr>
          <a:xfrm>
            <a:off x="12951527" y="2552032"/>
            <a:ext cx="500743" cy="500743"/>
          </a:xfrm>
          <a:prstGeom prst="rect">
            <a:avLst/>
          </a:prstGeom>
          <a:solidFill>
            <a:srgbClr val="46B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9" name="Rectangle 72">
            <a:extLst>
              <a:ext uri="{FF2B5EF4-FFF2-40B4-BE49-F238E27FC236}">
                <a16:creationId xmlns:a16="http://schemas.microsoft.com/office/drawing/2014/main" id="{EF020B6B-0573-4CFD-8DAD-E056CC1E1965}"/>
              </a:ext>
            </a:extLst>
          </p:cNvPr>
          <p:cNvSpPr/>
          <p:nvPr userDrawn="1"/>
        </p:nvSpPr>
        <p:spPr>
          <a:xfrm>
            <a:off x="12450785" y="4443418"/>
            <a:ext cx="500743" cy="500743"/>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0" name="Rectangle 73">
            <a:extLst>
              <a:ext uri="{FF2B5EF4-FFF2-40B4-BE49-F238E27FC236}">
                <a16:creationId xmlns:a16="http://schemas.microsoft.com/office/drawing/2014/main" id="{FBC0BA5B-3637-44AE-905F-B8A2CEAE937F}"/>
              </a:ext>
            </a:extLst>
          </p:cNvPr>
          <p:cNvSpPr/>
          <p:nvPr userDrawn="1"/>
        </p:nvSpPr>
        <p:spPr>
          <a:xfrm>
            <a:off x="12450785" y="1953318"/>
            <a:ext cx="500743" cy="500743"/>
          </a:xfrm>
          <a:prstGeom prst="rect">
            <a:avLst/>
          </a:prstGeom>
          <a:solidFill>
            <a:srgbClr val="0156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1" name="Rectangle 74">
            <a:extLst>
              <a:ext uri="{FF2B5EF4-FFF2-40B4-BE49-F238E27FC236}">
                <a16:creationId xmlns:a16="http://schemas.microsoft.com/office/drawing/2014/main" id="{80756650-5F0B-45AC-BD0D-08D8AA3C9149}"/>
              </a:ext>
            </a:extLst>
          </p:cNvPr>
          <p:cNvSpPr/>
          <p:nvPr userDrawn="1"/>
        </p:nvSpPr>
        <p:spPr>
          <a:xfrm>
            <a:off x="12450785" y="2552032"/>
            <a:ext cx="500743" cy="500743"/>
          </a:xfrm>
          <a:prstGeom prst="rect">
            <a:avLst/>
          </a:prstGeom>
          <a:solidFill>
            <a:srgbClr val="389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2" name="Rectangle 76">
            <a:extLst>
              <a:ext uri="{FF2B5EF4-FFF2-40B4-BE49-F238E27FC236}">
                <a16:creationId xmlns:a16="http://schemas.microsoft.com/office/drawing/2014/main" id="{6FD7E4E0-CBCD-4F28-8C7D-16DEE1C0DA78}"/>
              </a:ext>
            </a:extLst>
          </p:cNvPr>
          <p:cNvSpPr/>
          <p:nvPr userDrawn="1"/>
        </p:nvSpPr>
        <p:spPr>
          <a:xfrm>
            <a:off x="13452270" y="4443418"/>
            <a:ext cx="500743" cy="5007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3" name="Rectangle 77">
            <a:extLst>
              <a:ext uri="{FF2B5EF4-FFF2-40B4-BE49-F238E27FC236}">
                <a16:creationId xmlns:a16="http://schemas.microsoft.com/office/drawing/2014/main" id="{887CF752-14D1-4D22-8EE1-C3AEC4B8897C}"/>
              </a:ext>
            </a:extLst>
          </p:cNvPr>
          <p:cNvSpPr/>
          <p:nvPr userDrawn="1"/>
        </p:nvSpPr>
        <p:spPr>
          <a:xfrm>
            <a:off x="13452270" y="1953318"/>
            <a:ext cx="500743" cy="500743"/>
          </a:xfrm>
          <a:prstGeom prst="rect">
            <a:avLst/>
          </a:prstGeom>
          <a:solidFill>
            <a:srgbClr val="018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4" name="Rectangle 78">
            <a:extLst>
              <a:ext uri="{FF2B5EF4-FFF2-40B4-BE49-F238E27FC236}">
                <a16:creationId xmlns:a16="http://schemas.microsoft.com/office/drawing/2014/main" id="{F430B882-CB6B-44AC-95F2-0A326E39CC87}"/>
              </a:ext>
            </a:extLst>
          </p:cNvPr>
          <p:cNvSpPr/>
          <p:nvPr userDrawn="1"/>
        </p:nvSpPr>
        <p:spPr>
          <a:xfrm>
            <a:off x="13452270" y="2552032"/>
            <a:ext cx="500743" cy="500743"/>
          </a:xfrm>
          <a:prstGeom prst="rect">
            <a:avLst/>
          </a:prstGeom>
          <a:solidFill>
            <a:srgbClr val="7AC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5" name="Rectangle 80">
            <a:extLst>
              <a:ext uri="{FF2B5EF4-FFF2-40B4-BE49-F238E27FC236}">
                <a16:creationId xmlns:a16="http://schemas.microsoft.com/office/drawing/2014/main" id="{55DCCBF3-B0D8-440F-9B2A-64C82FB8F271}"/>
              </a:ext>
            </a:extLst>
          </p:cNvPr>
          <p:cNvSpPr/>
          <p:nvPr userDrawn="1"/>
        </p:nvSpPr>
        <p:spPr>
          <a:xfrm>
            <a:off x="12951527" y="3149508"/>
            <a:ext cx="500743" cy="500743"/>
          </a:xfrm>
          <a:prstGeom prst="rect">
            <a:avLst/>
          </a:prstGeom>
          <a:solidFill>
            <a:srgbClr val="FEA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6" name="Rectangle 82">
            <a:extLst>
              <a:ext uri="{FF2B5EF4-FFF2-40B4-BE49-F238E27FC236}">
                <a16:creationId xmlns:a16="http://schemas.microsoft.com/office/drawing/2014/main" id="{3FFDC5FE-A3EA-45B9-9F57-527E79741040}"/>
              </a:ext>
            </a:extLst>
          </p:cNvPr>
          <p:cNvSpPr/>
          <p:nvPr userDrawn="1"/>
        </p:nvSpPr>
        <p:spPr>
          <a:xfrm>
            <a:off x="12450784" y="3149508"/>
            <a:ext cx="500743" cy="500743"/>
          </a:xfrm>
          <a:prstGeom prst="rect">
            <a:avLst/>
          </a:prstGeom>
          <a:solidFill>
            <a:srgbClr val="FE8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Arial" panose="020B0604020202020204"/>
            </a:endParaRPr>
          </a:p>
        </p:txBody>
      </p:sp>
      <p:sp>
        <p:nvSpPr>
          <p:cNvPr id="37" name="Rectangle 83">
            <a:extLst>
              <a:ext uri="{FF2B5EF4-FFF2-40B4-BE49-F238E27FC236}">
                <a16:creationId xmlns:a16="http://schemas.microsoft.com/office/drawing/2014/main" id="{9760ED33-87BD-4F19-92E8-3D4666293C2B}"/>
              </a:ext>
            </a:extLst>
          </p:cNvPr>
          <p:cNvSpPr/>
          <p:nvPr userDrawn="1"/>
        </p:nvSpPr>
        <p:spPr>
          <a:xfrm>
            <a:off x="13452270" y="3149508"/>
            <a:ext cx="500743" cy="500743"/>
          </a:xfrm>
          <a:prstGeom prst="rect">
            <a:avLst/>
          </a:prstGeom>
          <a:solidFill>
            <a:srgbClr val="FEBF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8" name="Rectangle 80">
            <a:extLst>
              <a:ext uri="{FF2B5EF4-FFF2-40B4-BE49-F238E27FC236}">
                <a16:creationId xmlns:a16="http://schemas.microsoft.com/office/drawing/2014/main" id="{F95DB95D-1F04-4BF0-9F67-06FEB3013BEB}"/>
              </a:ext>
            </a:extLst>
          </p:cNvPr>
          <p:cNvSpPr/>
          <p:nvPr userDrawn="1"/>
        </p:nvSpPr>
        <p:spPr>
          <a:xfrm>
            <a:off x="12951527" y="3776740"/>
            <a:ext cx="500743" cy="500743"/>
          </a:xfrm>
          <a:prstGeom prst="rect">
            <a:avLst/>
          </a:prstGeom>
          <a:solidFill>
            <a:srgbClr val="FE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9" name="Rectangle 82">
            <a:extLst>
              <a:ext uri="{FF2B5EF4-FFF2-40B4-BE49-F238E27FC236}">
                <a16:creationId xmlns:a16="http://schemas.microsoft.com/office/drawing/2014/main" id="{3114F762-9056-495D-A0D9-9208C0626D57}"/>
              </a:ext>
            </a:extLst>
          </p:cNvPr>
          <p:cNvSpPr/>
          <p:nvPr userDrawn="1"/>
        </p:nvSpPr>
        <p:spPr>
          <a:xfrm>
            <a:off x="12450784" y="3776740"/>
            <a:ext cx="500743" cy="500743"/>
          </a:xfrm>
          <a:prstGeom prst="rect">
            <a:avLst/>
          </a:prstGeom>
          <a:solidFill>
            <a:srgbClr val="FE32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0" name="Rectangle 83">
            <a:extLst>
              <a:ext uri="{FF2B5EF4-FFF2-40B4-BE49-F238E27FC236}">
                <a16:creationId xmlns:a16="http://schemas.microsoft.com/office/drawing/2014/main" id="{0B28A736-BC90-4690-9A78-8782C8261FBB}"/>
              </a:ext>
            </a:extLst>
          </p:cNvPr>
          <p:cNvSpPr/>
          <p:nvPr userDrawn="1"/>
        </p:nvSpPr>
        <p:spPr>
          <a:xfrm>
            <a:off x="13452270" y="3776740"/>
            <a:ext cx="500743" cy="500743"/>
          </a:xfrm>
          <a:prstGeom prst="rect">
            <a:avLst/>
          </a:prstGeom>
          <a:solidFill>
            <a:srgbClr val="FE6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1" name="Rectangle 73">
            <a:extLst>
              <a:ext uri="{FF2B5EF4-FFF2-40B4-BE49-F238E27FC236}">
                <a16:creationId xmlns:a16="http://schemas.microsoft.com/office/drawing/2014/main" id="{BE560DDC-08BF-41F5-8E47-1EA2489C000E}"/>
              </a:ext>
            </a:extLst>
          </p:cNvPr>
          <p:cNvSpPr/>
          <p:nvPr userDrawn="1"/>
        </p:nvSpPr>
        <p:spPr>
          <a:xfrm>
            <a:off x="12951527" y="1286640"/>
            <a:ext cx="500400" cy="5007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Arial" panose="020B0604020202020204"/>
            </a:endParaRPr>
          </a:p>
        </p:txBody>
      </p:sp>
      <p:sp>
        <p:nvSpPr>
          <p:cNvPr id="42" name="Rektangel 41">
            <a:extLst>
              <a:ext uri="{FF2B5EF4-FFF2-40B4-BE49-F238E27FC236}">
                <a16:creationId xmlns:a16="http://schemas.microsoft.com/office/drawing/2014/main" id="{DE2CC7FF-8E5D-478F-9526-8E79215911DB}"/>
              </a:ext>
            </a:extLst>
          </p:cNvPr>
          <p:cNvSpPr/>
          <p:nvPr userDrawn="1"/>
        </p:nvSpPr>
        <p:spPr>
          <a:xfrm>
            <a:off x="12951527" y="5210678"/>
            <a:ext cx="500400" cy="500743"/>
          </a:xfrm>
          <a:prstGeom prst="rect">
            <a:avLst/>
          </a:prstGeom>
          <a:solidFill>
            <a:srgbClr val="003B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prstClr val="white"/>
              </a:solidFill>
            </a:endParaRPr>
          </a:p>
        </p:txBody>
      </p:sp>
      <p:pic>
        <p:nvPicPr>
          <p:cNvPr id="43" name="Logo">
            <a:extLst>
              <a:ext uri="{FF2B5EF4-FFF2-40B4-BE49-F238E27FC236}">
                <a16:creationId xmlns:a16="http://schemas.microsoft.com/office/drawing/2014/main" id="{72D9C144-89B4-4533-B662-8DF04F72DF31}"/>
              </a:ext>
            </a:extLst>
          </p:cNvPr>
          <p:cNvPicPr>
            <a:picLocks noChangeAspect="1"/>
          </p:cNvPicPr>
          <p:nvPr userDrawn="1"/>
        </p:nvPicPr>
        <p:blipFill>
          <a:blip r:embed="rId6" cstate="print">
            <a:lum bright="70000" contrast="-70000"/>
            <a:extLst>
              <a:ext uri="{28A0092B-C50C-407E-A947-70E740481C1C}">
                <a14:useLocalDpi xmlns:a14="http://schemas.microsoft.com/office/drawing/2010/main" val="0"/>
              </a:ext>
            </a:extLst>
          </a:blip>
          <a:stretch>
            <a:fillRect/>
          </a:stretch>
        </p:blipFill>
        <p:spPr>
          <a:xfrm>
            <a:off x="11325495" y="103787"/>
            <a:ext cx="689234" cy="417600"/>
          </a:xfrm>
          <a:prstGeom prst="rect">
            <a:avLst/>
          </a:prstGeom>
        </p:spPr>
      </p:pic>
      <p:sp>
        <p:nvSpPr>
          <p:cNvPr id="44" name="Tekstfelt 43">
            <a:extLst>
              <a:ext uri="{FF2B5EF4-FFF2-40B4-BE49-F238E27FC236}">
                <a16:creationId xmlns:a16="http://schemas.microsoft.com/office/drawing/2014/main" id="{2941A60C-F35F-4F83-89C6-2BF30A61BD5A}"/>
              </a:ext>
            </a:extLst>
          </p:cNvPr>
          <p:cNvSpPr txBox="1"/>
          <p:nvPr userDrawn="1"/>
        </p:nvSpPr>
        <p:spPr>
          <a:xfrm>
            <a:off x="11088138" y="476464"/>
            <a:ext cx="1031436" cy="276999"/>
          </a:xfrm>
          <a:prstGeom prst="rect">
            <a:avLst/>
          </a:prstGeom>
          <a:noFill/>
        </p:spPr>
        <p:txBody>
          <a:bodyPr wrap="none" rtlCol="0">
            <a:spAutoFit/>
          </a:bodyPr>
          <a:lstStyle/>
          <a:p>
            <a:r>
              <a:rPr lang="da-DK" sz="1200" dirty="0">
                <a:solidFill>
                  <a:prstClr val="white"/>
                </a:solidFill>
              </a:rPr>
              <a:t>www.kl.dk/ffb</a:t>
            </a:r>
          </a:p>
        </p:txBody>
      </p:sp>
      <p:pic>
        <p:nvPicPr>
          <p:cNvPr id="46" name="Billede 45">
            <a:extLst>
              <a:ext uri="{FF2B5EF4-FFF2-40B4-BE49-F238E27FC236}">
                <a16:creationId xmlns:a16="http://schemas.microsoft.com/office/drawing/2014/main" id="{8CCF832A-276E-4F29-A775-4A40C9763CC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402642" y="42936"/>
            <a:ext cx="1692646" cy="588047"/>
          </a:xfrm>
          <a:prstGeom prst="rect">
            <a:avLst/>
          </a:prstGeom>
        </p:spPr>
      </p:pic>
    </p:spTree>
    <p:extLst>
      <p:ext uri="{BB962C8B-B14F-4D97-AF65-F5344CB8AC3E}">
        <p14:creationId xmlns:p14="http://schemas.microsoft.com/office/powerpoint/2010/main" val="26356453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o bokse tekst eller grafi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r>
              <a:rPr lang="en-GB"/>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3" name="Content Placeholder 2"/>
          <p:cNvSpPr>
            <a:spLocks noGrp="1"/>
          </p:cNvSpPr>
          <p:nvPr>
            <p:ph sz="half" idx="1" hasCustomPrompt="1"/>
          </p:nvPr>
        </p:nvSpPr>
        <p:spPr>
          <a:xfrm>
            <a:off x="1908175" y="1898650"/>
            <a:ext cx="4462463" cy="3790951"/>
          </a:xfrm>
        </p:spPr>
        <p:txBody>
          <a:bodyPr/>
          <a:lstStyle>
            <a:lvl1pPr>
              <a:defRPr baseline="0"/>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billede-indsættelse (To bokse tekst og billede)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hasCustomPrompt="1"/>
          </p:nvPr>
        </p:nvSpPr>
        <p:spPr>
          <a:xfrm>
            <a:off x="6567488" y="1898650"/>
            <a:ext cx="4462912" cy="3790951"/>
          </a:xfrm>
        </p:spPr>
        <p:txBody>
          <a:bodyPr/>
          <a:lstStyle>
            <a:lvl1pPr marL="0" marR="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lvl1pPr>
          </a:lstStyle>
          <a:p>
            <a:pPr marL="0" marR="0" lvl="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pPr>
            <a:r>
              <a:rPr lang="da-DK" noProof="0" dirty="0"/>
              <a:t>Indsæt tekst/punktopstilling eller klik på ikonerne for at indsætte tabel, graf, </a:t>
            </a:r>
            <a:r>
              <a:rPr lang="da-DK" noProof="0" dirty="0" err="1"/>
              <a:t>SmartArt</a:t>
            </a:r>
            <a:r>
              <a:rPr lang="da-DK" noProof="0" dirty="0"/>
              <a:t> eller video, brug andet layout til billede-indsættelse (To bokse tekst og billede)</a:t>
            </a:r>
          </a:p>
          <a:p>
            <a:pPr lvl="0"/>
            <a:endParaRPr lang="da-DK" noProof="0"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2"/>
          </p:nvPr>
        </p:nvSpPr>
        <p:spPr/>
        <p:txBody>
          <a:bodyPr/>
          <a:lstStyle/>
          <a:p>
            <a:fld id="{45D37B1E-C366-494F-A587-962AD9AABC83}" type="slidenum">
              <a:rPr lang="en-GB" smtClean="0"/>
              <a:pPr/>
              <a:t>‹nr.›</a:t>
            </a:fld>
            <a:endParaRPr lang="en-GB" dirty="0"/>
          </a:p>
        </p:txBody>
      </p:sp>
      <p:pic>
        <p:nvPicPr>
          <p:cNvPr id="19" name="Billed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2" y="0"/>
            <a:ext cx="2642919" cy="1485898"/>
          </a:xfrm>
          <a:prstGeom prst="rect">
            <a:avLst/>
          </a:prstGeom>
          <a:ln w="3175">
            <a:solidFill>
              <a:schemeClr val="accent5"/>
            </a:solidFill>
          </a:ln>
        </p:spPr>
      </p:pic>
      <p:grpSp>
        <p:nvGrpSpPr>
          <p:cNvPr id="18" name="Gruppe 17"/>
          <p:cNvGrpSpPr/>
          <p:nvPr userDrawn="1"/>
        </p:nvGrpSpPr>
        <p:grpSpPr>
          <a:xfrm>
            <a:off x="-2783394" y="3119096"/>
            <a:ext cx="2644131" cy="2405543"/>
            <a:chOff x="-2783394" y="2179188"/>
            <a:chExt cx="2644131" cy="2405543"/>
          </a:xfrm>
        </p:grpSpPr>
        <p:sp>
          <p:nvSpPr>
            <p:cNvPr id="29"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prstClr val="black">
                      <a:lumMod val="75000"/>
                      <a:lumOff val="25000"/>
                    </a:prstClr>
                  </a:solidFill>
                  <a:latin typeface="Arial" panose="020B0604020202020204" pitchFamily="34" charset="0"/>
                  <a:cs typeface="Arial" panose="020B0604020202020204" pitchFamily="34" charset="0"/>
                </a:rPr>
                <a:t>To bokse tekst eller grafik</a:t>
              </a:r>
              <a:endParaRPr lang="nb-NO" altLang="da-DK" sz="1000" b="1" noProof="1">
                <a:solidFill>
                  <a:prstClr val="black">
                    <a:lumMod val="75000"/>
                    <a:lumOff val="25000"/>
                  </a:prstClr>
                </a:solidFill>
                <a:latin typeface="Arial" panose="020B0604020202020204" pitchFamily="34" charset="0"/>
                <a:cs typeface="Arial" panose="020B0604020202020204" pitchFamily="34" charset="0"/>
              </a:endParaRPr>
            </a:p>
            <a:p>
              <a:pPr algn="r">
                <a:spcAft>
                  <a:spcPts val="300"/>
                </a:spcAft>
                <a:defRPr/>
              </a:pPr>
              <a:r>
                <a:rPr lang="nb-NO" altLang="da-DK" sz="1000" b="1" noProof="1">
                  <a:solidFill>
                    <a:prstClr val="black">
                      <a:lumMod val="75000"/>
                      <a:lumOff val="25000"/>
                    </a:prstClr>
                  </a:solidFill>
                  <a:latin typeface="Arial" panose="020B0604020202020204" pitchFamily="34" charset="0"/>
                  <a:cs typeface="Arial" panose="020B0604020202020204" pitchFamily="34" charset="0"/>
                </a:rPr>
                <a:t>Tekst og punktopstilling</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Niveau 1= </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Underoverskrif</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t</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Klik på </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TAB</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Klik på </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TAB</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-tasten én gang til for at få</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Niveau 3-5</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 = </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Punktopstilling </a:t>
              </a:r>
            </a:p>
            <a:p>
              <a:pPr algn="r">
                <a:spcAft>
                  <a:spcPts val="300"/>
                </a:spcAft>
                <a:defRPr/>
              </a:pPr>
              <a:r>
                <a:rPr lang="da-DK" altLang="da-DK" sz="1000" noProof="1">
                  <a:solidFill>
                    <a:prstClr val="black">
                      <a:lumMod val="75000"/>
                      <a:lumOff val="25000"/>
                    </a:prstClr>
                  </a:solidFill>
                  <a:latin typeface="Arial" panose="020B0604020202020204" pitchFamily="34" charset="0"/>
                  <a:cs typeface="Arial" panose="020B0604020202020204" pitchFamily="34" charset="0"/>
                </a:rPr>
                <a:t>Tryk</a:t>
              </a:r>
              <a:r>
                <a:rPr lang="da-DK" altLang="da-DK" sz="1000" b="1" noProof="1">
                  <a:solidFill>
                    <a:prstClr val="black">
                      <a:lumMod val="75000"/>
                      <a:lumOff val="25000"/>
                    </a:prstClr>
                  </a:solidFill>
                  <a:latin typeface="Arial" panose="020B0604020202020204" pitchFamily="34" charset="0"/>
                  <a:cs typeface="Arial" panose="020B0604020202020204" pitchFamily="34" charset="0"/>
                </a:rPr>
                <a:t> ENTER </a:t>
              </a:r>
              <a:r>
                <a:rPr lang="da-DK" altLang="da-DK" sz="1000" noProof="1">
                  <a:solidFill>
                    <a:prstClr val="black">
                      <a:lumMod val="75000"/>
                      <a:lumOff val="25000"/>
                    </a:prstClr>
                  </a:solidFill>
                  <a:latin typeface="Arial" panose="020B0604020202020204" pitchFamily="34" charset="0"/>
                  <a:cs typeface="Arial" panose="020B0604020202020204" pitchFamily="34" charset="0"/>
                </a:rPr>
                <a:t>for ny linje. Brug </a:t>
              </a:r>
              <a:r>
                <a:rPr lang="da-DK" altLang="da-DK" sz="1000" b="1" noProof="1">
                  <a:solidFill>
                    <a:prstClr val="black">
                      <a:lumMod val="75000"/>
                      <a:lumOff val="25000"/>
                    </a:prstClr>
                  </a:solidFill>
                  <a:latin typeface="Arial" panose="020B0604020202020204" pitchFamily="34" charset="0"/>
                  <a:cs typeface="Arial" panose="020B0604020202020204" pitchFamily="34" charset="0"/>
                </a:rPr>
                <a:t>SHIFT+TAB</a:t>
              </a:r>
              <a:r>
                <a:rPr lang="da-DK" altLang="da-DK" sz="1000" noProof="1">
                  <a:solidFill>
                    <a:prstClr val="black">
                      <a:lumMod val="75000"/>
                      <a:lumOff val="25000"/>
                    </a:prstClr>
                  </a:solidFill>
                  <a:latin typeface="Arial" panose="020B0604020202020204" pitchFamily="34" charset="0"/>
                  <a:cs typeface="Arial" panose="020B0604020202020204" pitchFamily="34" charset="0"/>
                </a:rPr>
                <a:t>-tasterne for at komme tilbage</a:t>
              </a:r>
              <a:endParaRPr lang="nb-NO" altLang="da-DK" sz="1000" b="1" noProof="1">
                <a:solidFill>
                  <a:prstClr val="black">
                    <a:lumMod val="75000"/>
                    <a:lumOff val="25000"/>
                  </a:prstClr>
                </a:solidFill>
                <a:latin typeface="Arial" panose="020B0604020202020204" pitchFamily="34" charset="0"/>
                <a:cs typeface="Arial" panose="020B0604020202020204" pitchFamily="34" charset="0"/>
              </a:endParaRPr>
            </a:p>
            <a:p>
              <a:pPr algn="r">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Alternativt kan </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Forøg og Formindsk listeniveau </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bruges til at hoppe mellem </a:t>
              </a:r>
              <a:br>
                <a:rPr lang="nb-NO" altLang="da-DK" sz="1000" noProof="1">
                  <a:solidFill>
                    <a:prstClr val="black">
                      <a:lumMod val="75000"/>
                      <a:lumOff val="25000"/>
                    </a:prstClr>
                  </a:solidFill>
                  <a:latin typeface="Arial" panose="020B0604020202020204" pitchFamily="34" charset="0"/>
                  <a:cs typeface="Arial" panose="020B0604020202020204" pitchFamily="34" charset="0"/>
                </a:rPr>
              </a:br>
              <a:r>
                <a:rPr lang="nb-NO" altLang="da-DK" sz="1000" noProof="1">
                  <a:solidFill>
                    <a:prstClr val="black">
                      <a:lumMod val="75000"/>
                      <a:lumOff val="25000"/>
                    </a:prstClr>
                  </a:solidFill>
                  <a:latin typeface="Arial" panose="020B0604020202020204" pitchFamily="34" charset="0"/>
                  <a:cs typeface="Arial" panose="020B0604020202020204" pitchFamily="34" charset="0"/>
                </a:rPr>
                <a:t>tekst-typografierne</a:t>
              </a:r>
              <a:endParaRPr lang="nb-NO" altLang="da-DK" sz="1000" b="1" noProof="1">
                <a:solidFill>
                  <a:prstClr val="black">
                    <a:lumMod val="75000"/>
                    <a:lumOff val="25000"/>
                  </a:prstClr>
                </a:solidFill>
                <a:latin typeface="Arial" panose="020B0604020202020204" pitchFamily="34" charset="0"/>
                <a:cs typeface="Arial" panose="020B0604020202020204" pitchFamily="34" charset="0"/>
              </a:endParaRPr>
            </a:p>
          </p:txBody>
        </p:sp>
        <p:grpSp>
          <p:nvGrpSpPr>
            <p:cNvPr id="30" name="Gruppe 3"/>
            <p:cNvGrpSpPr>
              <a:grpSpLocks/>
            </p:cNvGrpSpPr>
            <p:nvPr userDrawn="1"/>
          </p:nvGrpSpPr>
          <p:grpSpPr bwMode="auto">
            <a:xfrm>
              <a:off x="-1066947" y="4384277"/>
              <a:ext cx="419099" cy="196850"/>
              <a:chOff x="2010094" y="2868664"/>
              <a:chExt cx="417987" cy="196850"/>
            </a:xfrm>
          </p:grpSpPr>
          <p:pic>
            <p:nvPicPr>
              <p:cNvPr id="34"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nvGrpSpPr>
            <p:cNvPr id="31" name="Gruppe 2"/>
            <p:cNvGrpSpPr>
              <a:grpSpLocks/>
            </p:cNvGrpSpPr>
            <p:nvPr userDrawn="1"/>
          </p:nvGrpSpPr>
          <p:grpSpPr bwMode="auto">
            <a:xfrm>
              <a:off x="-552013" y="4387881"/>
              <a:ext cx="412750" cy="196850"/>
              <a:chOff x="2542276" y="3303503"/>
              <a:chExt cx="413649" cy="196850"/>
            </a:xfrm>
          </p:grpSpPr>
          <p:pic>
            <p:nvPicPr>
              <p:cNvPr id="32"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
        <p:nvSpPr>
          <p:cNvPr id="36"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1. </a:t>
            </a:r>
            <a:r>
              <a:rPr lang="en-GB" sz="1000" noProof="1">
                <a:solidFill>
                  <a:prstClr val="black">
                    <a:lumMod val="75000"/>
                    <a:lumOff val="25000"/>
                  </a:prstClr>
                </a:solidFill>
                <a:latin typeface="Arial" panose="020B0604020202020204" pitchFamily="34" charset="0"/>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2. </a:t>
            </a:r>
            <a:r>
              <a:rPr lang="en-GB" sz="1000" noProof="1">
                <a:solidFill>
                  <a:prstClr val="black">
                    <a:lumMod val="75000"/>
                    <a:lumOff val="25000"/>
                  </a:prstClr>
                </a:solidFill>
                <a:latin typeface="Arial" panose="020B0604020202020204" pitchFamily="34" charset="0"/>
                <a:cs typeface="Arial" panose="020B0604020202020204" pitchFamily="34" charset="0"/>
              </a:rPr>
              <a:t>Vælg et passende layout </a:t>
            </a:r>
            <a:br>
              <a:rPr lang="en-GB" sz="1000" noProof="1">
                <a:solidFill>
                  <a:prstClr val="black">
                    <a:lumMod val="75000"/>
                    <a:lumOff val="25000"/>
                  </a:prstClr>
                </a:solidFill>
                <a:latin typeface="Arial" panose="020B0604020202020204" pitchFamily="34" charset="0"/>
                <a:cs typeface="Arial" panose="020B0604020202020204" pitchFamily="34" charset="0"/>
              </a:rPr>
            </a:br>
            <a:r>
              <a:rPr lang="en-GB" sz="1000" noProof="1">
                <a:solidFill>
                  <a:prstClr val="black">
                    <a:lumMod val="75000"/>
                    <a:lumOff val="25000"/>
                  </a:prstClr>
                </a:solidFill>
                <a:latin typeface="Arial" panose="020B0604020202020204" pitchFamily="34" charset="0"/>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latin typeface="Arial" panose="020B0604020202020204" pitchFamily="34" charset="0"/>
                <a:cs typeface="Arial" panose="020B0604020202020204" pitchFamily="34" charset="0"/>
              </a:rPr>
              <a:t>Alternativt kan du vælge layout direkte under knappen </a:t>
            </a:r>
            <a:r>
              <a:rPr lang="en-GB" sz="1000" b="1" i="1" noProof="1">
                <a:solidFill>
                  <a:prstClr val="black">
                    <a:lumMod val="75000"/>
                    <a:lumOff val="25000"/>
                  </a:prstClr>
                </a:solidFill>
                <a:latin typeface="Arial" panose="020B0604020202020204" pitchFamily="34" charset="0"/>
                <a:cs typeface="Arial" panose="020B0604020202020204" pitchFamily="34" charset="0"/>
              </a:rPr>
              <a:t>Nyt slide</a:t>
            </a:r>
            <a:r>
              <a:rPr lang="en-GB" sz="1000" i="1" noProof="1">
                <a:solidFill>
                  <a:prstClr val="black">
                    <a:lumMod val="75000"/>
                    <a:lumOff val="25000"/>
                  </a:prstClr>
                </a:solidFill>
                <a:latin typeface="Arial" panose="020B0604020202020204" pitchFamily="34" charset="0"/>
                <a:cs typeface="Arial" panose="020B0604020202020204" pitchFamily="34" charset="0"/>
              </a:rPr>
              <a:t>, når du laver et nyt slide</a:t>
            </a:r>
          </a:p>
        </p:txBody>
      </p:sp>
      <p:pic>
        <p:nvPicPr>
          <p:cNvPr id="22" name="Billed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85321" y="1594215"/>
            <a:ext cx="2642917" cy="1485898"/>
          </a:xfrm>
          <a:prstGeom prst="rect">
            <a:avLst/>
          </a:prstGeom>
          <a:ln w="3175">
            <a:solidFill>
              <a:schemeClr val="accent5"/>
            </a:solidFill>
          </a:ln>
        </p:spPr>
      </p:pic>
    </p:spTree>
    <p:extLst>
      <p:ext uri="{BB962C8B-B14F-4D97-AF65-F5344CB8AC3E}">
        <p14:creationId xmlns:p14="http://schemas.microsoft.com/office/powerpoint/2010/main" val="42290480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o bokse tekst / grafik med kant">
    <p:spTree>
      <p:nvGrpSpPr>
        <p:cNvPr id="1" name=""/>
        <p:cNvGrpSpPr/>
        <p:nvPr/>
      </p:nvGrpSpPr>
      <p:grpSpPr>
        <a:xfrm>
          <a:off x="0" y="0"/>
          <a:ext cx="0" cy="0"/>
          <a:chOff x="0" y="0"/>
          <a:chExt cx="0" cy="0"/>
        </a:xfrm>
      </p:grpSpPr>
      <p:sp>
        <p:nvSpPr>
          <p:cNvPr id="24"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16AA3"/>
          </a:solidFill>
          <a:ln>
            <a:noFill/>
          </a:ln>
        </p:spPr>
        <p:txBody>
          <a:bodyPr vert="horz" wrap="square" lIns="91440" tIns="45720" rIns="91440" bIns="45720" numCol="1" anchor="t" anchorCtr="0" compatLnSpc="1">
            <a:prstTxWarp prst="textNoShape">
              <a:avLst/>
            </a:prstTxWarp>
          </a:bodyPr>
          <a:lstStyle/>
          <a:p>
            <a:endParaRPr lang="da-DK">
              <a:solidFill>
                <a:prstClr val="black"/>
              </a:solidFill>
            </a:endParaRPr>
          </a:p>
        </p:txBody>
      </p:sp>
      <p:sp>
        <p:nvSpPr>
          <p:cNvPr id="4" name="Pladsholder til dato 3"/>
          <p:cNvSpPr>
            <a:spLocks noGrp="1"/>
          </p:cNvSpPr>
          <p:nvPr>
            <p:ph type="dt" sz="half" idx="10"/>
          </p:nvPr>
        </p:nvSpPr>
        <p:spPr/>
        <p:txBody>
          <a:bodyPr/>
          <a:lstStyle>
            <a:lvl1pPr>
              <a:defRPr>
                <a:solidFill>
                  <a:schemeClr val="bg1"/>
                </a:solidFill>
              </a:defRPr>
            </a:lvl1pPr>
          </a:lstStyle>
          <a:p>
            <a:endParaRPr lang="en-GB" dirty="0">
              <a:solidFill>
                <a:prstClr val="white"/>
              </a:solidFill>
            </a:endParaRPr>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en-GB">
                <a:solidFill>
                  <a:prstClr val="white"/>
                </a:solidFill>
              </a:rPr>
              <a:t>Indsæt emne</a:t>
            </a:r>
            <a:endParaRPr lang="en-GB" dirty="0">
              <a:solidFill>
                <a:prstClr val="white"/>
              </a:solidFill>
            </a:endParaRPr>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3" name="Content Placeholder 2"/>
          <p:cNvSpPr>
            <a:spLocks noGrp="1"/>
          </p:cNvSpPr>
          <p:nvPr>
            <p:ph sz="half" idx="1" hasCustomPrompt="1"/>
          </p:nvPr>
        </p:nvSpPr>
        <p:spPr>
          <a:xfrm>
            <a:off x="1908175" y="1898650"/>
            <a:ext cx="4462463" cy="3790951"/>
          </a:xfrm>
        </p:spPr>
        <p:txBody>
          <a:bodyPr/>
          <a:lstStyle>
            <a:lvl1pPr>
              <a:defRPr/>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billede-indsættelse (To bokse tekst og billede m kant)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Content Placeholder 3"/>
          <p:cNvSpPr>
            <a:spLocks noGrp="1"/>
          </p:cNvSpPr>
          <p:nvPr>
            <p:ph sz="half" idx="2" hasCustomPrompt="1"/>
          </p:nvPr>
        </p:nvSpPr>
        <p:spPr>
          <a:xfrm>
            <a:off x="6567488" y="1898651"/>
            <a:ext cx="4462912" cy="3790800"/>
          </a:xfrm>
        </p:spPr>
        <p:txBody>
          <a:bodyPr/>
          <a:lstStyle>
            <a:lvl1pPr>
              <a:defRPr/>
            </a:lvl1pPr>
          </a:lstStyle>
          <a:p>
            <a:pPr lvl="0"/>
            <a:r>
              <a:rPr lang="da-DK" noProof="0" dirty="0"/>
              <a:t>Indsæt tekst/punktopstilling eller klik på ikonerne for at indsætte tabel, graf, </a:t>
            </a:r>
            <a:r>
              <a:rPr lang="da-DK" noProof="0" dirty="0" err="1"/>
              <a:t>SmartArt</a:t>
            </a:r>
            <a:r>
              <a:rPr lang="da-DK" noProof="0" dirty="0"/>
              <a:t> eller video , brug andet layout til billede-indsættelse (To bokse tekst og billede m kant)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Pladsholder til slidenummer 5"/>
          <p:cNvSpPr>
            <a:spLocks noGrp="1"/>
          </p:cNvSpPr>
          <p:nvPr>
            <p:ph type="sldNum" sz="quarter" idx="12"/>
          </p:nvPr>
        </p:nvSpPr>
        <p:spPr/>
        <p:txBody>
          <a:bodyPr/>
          <a:lstStyle/>
          <a:p>
            <a:fld id="{45D37B1E-C366-494F-A587-962AD9AABC83}" type="slidenum">
              <a:rPr lang="en-GB" smtClean="0"/>
              <a:pPr/>
              <a:t>‹nr.›</a:t>
            </a:fld>
            <a:endParaRPr lang="en-GB" dirty="0"/>
          </a:p>
        </p:txBody>
      </p:sp>
      <p:grpSp>
        <p:nvGrpSpPr>
          <p:cNvPr id="20" name="Gruppe 19"/>
          <p:cNvGrpSpPr/>
          <p:nvPr userDrawn="1"/>
        </p:nvGrpSpPr>
        <p:grpSpPr>
          <a:xfrm>
            <a:off x="-2783394" y="3119096"/>
            <a:ext cx="2644131" cy="2405543"/>
            <a:chOff x="-2783394" y="2179188"/>
            <a:chExt cx="2644131" cy="2405543"/>
          </a:xfrm>
        </p:grpSpPr>
        <p:sp>
          <p:nvSpPr>
            <p:cNvPr id="21"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prstClr val="black">
                      <a:lumMod val="75000"/>
                      <a:lumOff val="25000"/>
                    </a:prstClr>
                  </a:solidFill>
                  <a:latin typeface="Arial" panose="020B0604020202020204" pitchFamily="34" charset="0"/>
                  <a:cs typeface="Arial" panose="020B0604020202020204" pitchFamily="34" charset="0"/>
                </a:rPr>
                <a:t>To bokse tekst / grafik med kant</a:t>
              </a:r>
              <a:endParaRPr lang="nb-NO" altLang="da-DK" sz="1000" b="1" noProof="1">
                <a:solidFill>
                  <a:prstClr val="black">
                    <a:lumMod val="75000"/>
                    <a:lumOff val="25000"/>
                  </a:prstClr>
                </a:solidFill>
                <a:latin typeface="Arial" panose="020B0604020202020204" pitchFamily="34" charset="0"/>
                <a:cs typeface="Arial" panose="020B0604020202020204" pitchFamily="34" charset="0"/>
              </a:endParaRPr>
            </a:p>
            <a:p>
              <a:pPr algn="r">
                <a:spcAft>
                  <a:spcPts val="300"/>
                </a:spcAft>
                <a:defRPr/>
              </a:pPr>
              <a:r>
                <a:rPr lang="nb-NO" altLang="da-DK" sz="1000" b="1" noProof="1">
                  <a:solidFill>
                    <a:prstClr val="black">
                      <a:lumMod val="75000"/>
                      <a:lumOff val="25000"/>
                    </a:prstClr>
                  </a:solidFill>
                  <a:latin typeface="Arial" panose="020B0604020202020204" pitchFamily="34" charset="0"/>
                  <a:cs typeface="Arial" panose="020B0604020202020204" pitchFamily="34" charset="0"/>
                </a:rPr>
                <a:t>Tekst og punktopstilling</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Niveau 1= </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Underoverskrif</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t</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Klik på </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TAB</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Klik på </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TAB</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-tasten én gang til for at få</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Niveau 3-5</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 = </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Punktopstilling </a:t>
              </a:r>
            </a:p>
            <a:p>
              <a:pPr algn="r">
                <a:spcAft>
                  <a:spcPts val="300"/>
                </a:spcAft>
                <a:defRPr/>
              </a:pPr>
              <a:r>
                <a:rPr lang="da-DK" altLang="da-DK" sz="1000" noProof="1">
                  <a:solidFill>
                    <a:prstClr val="black">
                      <a:lumMod val="75000"/>
                      <a:lumOff val="25000"/>
                    </a:prstClr>
                  </a:solidFill>
                  <a:latin typeface="Arial" panose="020B0604020202020204" pitchFamily="34" charset="0"/>
                  <a:cs typeface="Arial" panose="020B0604020202020204" pitchFamily="34" charset="0"/>
                </a:rPr>
                <a:t>Tryk</a:t>
              </a:r>
              <a:r>
                <a:rPr lang="da-DK" altLang="da-DK" sz="1000" b="1" noProof="1">
                  <a:solidFill>
                    <a:prstClr val="black">
                      <a:lumMod val="75000"/>
                      <a:lumOff val="25000"/>
                    </a:prstClr>
                  </a:solidFill>
                  <a:latin typeface="Arial" panose="020B0604020202020204" pitchFamily="34" charset="0"/>
                  <a:cs typeface="Arial" panose="020B0604020202020204" pitchFamily="34" charset="0"/>
                </a:rPr>
                <a:t> ENTER </a:t>
              </a:r>
              <a:r>
                <a:rPr lang="da-DK" altLang="da-DK" sz="1000" noProof="1">
                  <a:solidFill>
                    <a:prstClr val="black">
                      <a:lumMod val="75000"/>
                      <a:lumOff val="25000"/>
                    </a:prstClr>
                  </a:solidFill>
                  <a:latin typeface="Arial" panose="020B0604020202020204" pitchFamily="34" charset="0"/>
                  <a:cs typeface="Arial" panose="020B0604020202020204" pitchFamily="34" charset="0"/>
                </a:rPr>
                <a:t>for ny linje. Brug </a:t>
              </a:r>
              <a:r>
                <a:rPr lang="da-DK" altLang="da-DK" sz="1000" b="1" noProof="1">
                  <a:solidFill>
                    <a:prstClr val="black">
                      <a:lumMod val="75000"/>
                      <a:lumOff val="25000"/>
                    </a:prstClr>
                  </a:solidFill>
                  <a:latin typeface="Arial" panose="020B0604020202020204" pitchFamily="34" charset="0"/>
                  <a:cs typeface="Arial" panose="020B0604020202020204" pitchFamily="34" charset="0"/>
                </a:rPr>
                <a:t>SHIFT+TAB</a:t>
              </a:r>
              <a:r>
                <a:rPr lang="da-DK" altLang="da-DK" sz="1000" noProof="1">
                  <a:solidFill>
                    <a:prstClr val="black">
                      <a:lumMod val="75000"/>
                      <a:lumOff val="25000"/>
                    </a:prstClr>
                  </a:solidFill>
                  <a:latin typeface="Arial" panose="020B0604020202020204" pitchFamily="34" charset="0"/>
                  <a:cs typeface="Arial" panose="020B0604020202020204" pitchFamily="34" charset="0"/>
                </a:rPr>
                <a:t>-tasterne for at komme tilbage</a:t>
              </a:r>
              <a:endParaRPr lang="nb-NO" altLang="da-DK" sz="1000" b="1" noProof="1">
                <a:solidFill>
                  <a:prstClr val="black">
                    <a:lumMod val="75000"/>
                    <a:lumOff val="25000"/>
                  </a:prstClr>
                </a:solidFill>
                <a:latin typeface="Arial" panose="020B0604020202020204" pitchFamily="34" charset="0"/>
                <a:cs typeface="Arial" panose="020B0604020202020204" pitchFamily="34" charset="0"/>
              </a:endParaRPr>
            </a:p>
            <a:p>
              <a:pPr algn="r">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Alternativt kan </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Forøg og Formindsk listeniveau </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bruges til at hoppe mellem </a:t>
              </a:r>
              <a:br>
                <a:rPr lang="nb-NO" altLang="da-DK" sz="1000" noProof="1">
                  <a:solidFill>
                    <a:prstClr val="black">
                      <a:lumMod val="75000"/>
                      <a:lumOff val="25000"/>
                    </a:prstClr>
                  </a:solidFill>
                  <a:latin typeface="Arial" panose="020B0604020202020204" pitchFamily="34" charset="0"/>
                  <a:cs typeface="Arial" panose="020B0604020202020204" pitchFamily="34" charset="0"/>
                </a:rPr>
              </a:br>
              <a:r>
                <a:rPr lang="nb-NO" altLang="da-DK" sz="1000" noProof="1">
                  <a:solidFill>
                    <a:prstClr val="black">
                      <a:lumMod val="75000"/>
                      <a:lumOff val="25000"/>
                    </a:prstClr>
                  </a:solidFill>
                  <a:latin typeface="Arial" panose="020B0604020202020204" pitchFamily="34" charset="0"/>
                  <a:cs typeface="Arial" panose="020B0604020202020204" pitchFamily="34" charset="0"/>
                </a:rPr>
                <a:t>tekst-typografierne</a:t>
              </a:r>
              <a:endParaRPr lang="nb-NO" altLang="da-DK" sz="1000" b="1" noProof="1">
                <a:solidFill>
                  <a:prstClr val="black">
                    <a:lumMod val="75000"/>
                    <a:lumOff val="25000"/>
                  </a:prstClr>
                </a:solidFill>
                <a:latin typeface="Arial" panose="020B0604020202020204" pitchFamily="34" charset="0"/>
                <a:cs typeface="Arial" panose="020B0604020202020204" pitchFamily="34" charset="0"/>
              </a:endParaRPr>
            </a:p>
          </p:txBody>
        </p:sp>
        <p:grpSp>
          <p:nvGrpSpPr>
            <p:cNvPr id="22" name="Gruppe 3"/>
            <p:cNvGrpSpPr>
              <a:grpSpLocks/>
            </p:cNvGrpSpPr>
            <p:nvPr userDrawn="1"/>
          </p:nvGrpSpPr>
          <p:grpSpPr bwMode="auto">
            <a:xfrm>
              <a:off x="-1066947" y="4384277"/>
              <a:ext cx="419099" cy="196850"/>
              <a:chOff x="2010094" y="2868664"/>
              <a:chExt cx="417987" cy="196850"/>
            </a:xfrm>
          </p:grpSpPr>
          <p:pic>
            <p:nvPicPr>
              <p:cNvPr id="39" name="Billed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nvGrpSpPr>
            <p:cNvPr id="25" name="Gruppe 2"/>
            <p:cNvGrpSpPr>
              <a:grpSpLocks/>
            </p:cNvGrpSpPr>
            <p:nvPr userDrawn="1"/>
          </p:nvGrpSpPr>
          <p:grpSpPr bwMode="auto">
            <a:xfrm>
              <a:off x="-552013" y="4387881"/>
              <a:ext cx="412750" cy="196850"/>
              <a:chOff x="2542276" y="3303503"/>
              <a:chExt cx="413649" cy="196850"/>
            </a:xfrm>
          </p:grpSpPr>
          <p:pic>
            <p:nvPicPr>
              <p:cNvPr id="37" name="Billed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
        <p:nvSpPr>
          <p:cNvPr id="4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1. </a:t>
            </a:r>
            <a:r>
              <a:rPr lang="en-GB" sz="1000" noProof="1">
                <a:solidFill>
                  <a:prstClr val="black">
                    <a:lumMod val="75000"/>
                    <a:lumOff val="25000"/>
                  </a:prstClr>
                </a:solidFill>
                <a:latin typeface="Arial" panose="020B0604020202020204" pitchFamily="34" charset="0"/>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2. </a:t>
            </a:r>
            <a:r>
              <a:rPr lang="en-GB" sz="1000" noProof="1">
                <a:solidFill>
                  <a:prstClr val="black">
                    <a:lumMod val="75000"/>
                    <a:lumOff val="25000"/>
                  </a:prstClr>
                </a:solidFill>
                <a:latin typeface="Arial" panose="020B0604020202020204" pitchFamily="34" charset="0"/>
                <a:cs typeface="Arial" panose="020B0604020202020204" pitchFamily="34" charset="0"/>
              </a:rPr>
              <a:t>Vælg et passende layout </a:t>
            </a:r>
            <a:br>
              <a:rPr lang="en-GB" sz="1000" noProof="1">
                <a:solidFill>
                  <a:prstClr val="black">
                    <a:lumMod val="75000"/>
                    <a:lumOff val="25000"/>
                  </a:prstClr>
                </a:solidFill>
                <a:latin typeface="Arial" panose="020B0604020202020204" pitchFamily="34" charset="0"/>
                <a:cs typeface="Arial" panose="020B0604020202020204" pitchFamily="34" charset="0"/>
              </a:rPr>
            </a:br>
            <a:r>
              <a:rPr lang="en-GB" sz="1000" noProof="1">
                <a:solidFill>
                  <a:prstClr val="black">
                    <a:lumMod val="75000"/>
                    <a:lumOff val="25000"/>
                  </a:prstClr>
                </a:solidFill>
                <a:latin typeface="Arial" panose="020B0604020202020204" pitchFamily="34" charset="0"/>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latin typeface="Arial" panose="020B0604020202020204" pitchFamily="34" charset="0"/>
                <a:cs typeface="Arial" panose="020B0604020202020204" pitchFamily="34" charset="0"/>
              </a:rPr>
              <a:t>Alternativt kan du vælge layout direkte under knappen </a:t>
            </a:r>
            <a:r>
              <a:rPr lang="en-GB" sz="1000" b="1" i="1" noProof="1">
                <a:solidFill>
                  <a:prstClr val="black">
                    <a:lumMod val="75000"/>
                    <a:lumOff val="25000"/>
                  </a:prstClr>
                </a:solidFill>
                <a:latin typeface="Arial" panose="020B0604020202020204" pitchFamily="34" charset="0"/>
                <a:cs typeface="Arial" panose="020B0604020202020204" pitchFamily="34" charset="0"/>
              </a:rPr>
              <a:t>Nyt slide</a:t>
            </a:r>
            <a:r>
              <a:rPr lang="en-GB" sz="1000" i="1" noProof="1">
                <a:solidFill>
                  <a:prstClr val="black">
                    <a:lumMod val="75000"/>
                    <a:lumOff val="25000"/>
                  </a:prstClr>
                </a:solidFill>
                <a:latin typeface="Arial" panose="020B0604020202020204" pitchFamily="34" charset="0"/>
                <a:cs typeface="Arial" panose="020B0604020202020204" pitchFamily="34" charset="0"/>
              </a:rPr>
              <a:t>, når du laver et nyt slide</a:t>
            </a:r>
          </a:p>
        </p:txBody>
      </p:sp>
      <p:pic>
        <p:nvPicPr>
          <p:cNvPr id="35" name="Billede 3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85321" y="1594215"/>
            <a:ext cx="2642917" cy="1485897"/>
          </a:xfrm>
          <a:prstGeom prst="rect">
            <a:avLst/>
          </a:prstGeom>
          <a:ln w="3175">
            <a:solidFill>
              <a:schemeClr val="accent5"/>
            </a:solidFill>
          </a:ln>
        </p:spPr>
      </p:pic>
      <p:pic>
        <p:nvPicPr>
          <p:cNvPr id="36" name="Billede 3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85321" y="0"/>
            <a:ext cx="2642917" cy="1485898"/>
          </a:xfrm>
          <a:prstGeom prst="rect">
            <a:avLst/>
          </a:prstGeom>
          <a:ln w="3175">
            <a:solidFill>
              <a:schemeClr val="accent5"/>
            </a:solidFill>
          </a:ln>
        </p:spPr>
      </p:pic>
      <p:sp>
        <p:nvSpPr>
          <p:cNvPr id="23" name="Rectangle 5">
            <a:extLst>
              <a:ext uri="{FF2B5EF4-FFF2-40B4-BE49-F238E27FC236}">
                <a16:creationId xmlns:a16="http://schemas.microsoft.com/office/drawing/2014/main" id="{53D13E23-66B6-432E-80DA-DBBE4EDD00F1}"/>
              </a:ext>
            </a:extLst>
          </p:cNvPr>
          <p:cNvSpPr/>
          <p:nvPr userDrawn="1"/>
        </p:nvSpPr>
        <p:spPr>
          <a:xfrm>
            <a:off x="12951527" y="4443418"/>
            <a:ext cx="500743" cy="500743"/>
          </a:xfrm>
          <a:prstGeom prst="rect">
            <a:avLst/>
          </a:prstGeom>
          <a:solidFill>
            <a:srgbClr val="AAA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7" name="Rectangle 6">
            <a:extLst>
              <a:ext uri="{FF2B5EF4-FFF2-40B4-BE49-F238E27FC236}">
                <a16:creationId xmlns:a16="http://schemas.microsoft.com/office/drawing/2014/main" id="{E824A757-A6E3-4A2A-8D91-DFFC16E4CCB9}"/>
              </a:ext>
            </a:extLst>
          </p:cNvPr>
          <p:cNvSpPr/>
          <p:nvPr userDrawn="1"/>
        </p:nvSpPr>
        <p:spPr>
          <a:xfrm>
            <a:off x="12951527" y="1953318"/>
            <a:ext cx="500743" cy="500743"/>
          </a:xfrm>
          <a:prstGeom prst="rect">
            <a:avLst/>
          </a:prstGeom>
          <a:solidFill>
            <a:srgbClr val="016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8" name="Rectangle 8">
            <a:extLst>
              <a:ext uri="{FF2B5EF4-FFF2-40B4-BE49-F238E27FC236}">
                <a16:creationId xmlns:a16="http://schemas.microsoft.com/office/drawing/2014/main" id="{7F9DA72E-1384-4E11-B049-11433E512588}"/>
              </a:ext>
            </a:extLst>
          </p:cNvPr>
          <p:cNvSpPr/>
          <p:nvPr userDrawn="1"/>
        </p:nvSpPr>
        <p:spPr>
          <a:xfrm>
            <a:off x="12951527" y="2552032"/>
            <a:ext cx="500743" cy="500743"/>
          </a:xfrm>
          <a:prstGeom prst="rect">
            <a:avLst/>
          </a:prstGeom>
          <a:solidFill>
            <a:srgbClr val="46B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9" name="Rectangle 72">
            <a:extLst>
              <a:ext uri="{FF2B5EF4-FFF2-40B4-BE49-F238E27FC236}">
                <a16:creationId xmlns:a16="http://schemas.microsoft.com/office/drawing/2014/main" id="{AB2B91C5-D0F6-4BE7-9249-9D379A24079A}"/>
              </a:ext>
            </a:extLst>
          </p:cNvPr>
          <p:cNvSpPr/>
          <p:nvPr userDrawn="1"/>
        </p:nvSpPr>
        <p:spPr>
          <a:xfrm>
            <a:off x="12450785" y="4443418"/>
            <a:ext cx="500743" cy="500743"/>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0" name="Rectangle 73">
            <a:extLst>
              <a:ext uri="{FF2B5EF4-FFF2-40B4-BE49-F238E27FC236}">
                <a16:creationId xmlns:a16="http://schemas.microsoft.com/office/drawing/2014/main" id="{48D41956-1242-411D-9A3E-05643707AD3B}"/>
              </a:ext>
            </a:extLst>
          </p:cNvPr>
          <p:cNvSpPr/>
          <p:nvPr userDrawn="1"/>
        </p:nvSpPr>
        <p:spPr>
          <a:xfrm>
            <a:off x="12450785" y="1953318"/>
            <a:ext cx="500743" cy="500743"/>
          </a:xfrm>
          <a:prstGeom prst="rect">
            <a:avLst/>
          </a:prstGeom>
          <a:solidFill>
            <a:srgbClr val="0156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1" name="Rectangle 74">
            <a:extLst>
              <a:ext uri="{FF2B5EF4-FFF2-40B4-BE49-F238E27FC236}">
                <a16:creationId xmlns:a16="http://schemas.microsoft.com/office/drawing/2014/main" id="{5D3849CE-985F-4F8A-A09B-0985E6D5B4FF}"/>
              </a:ext>
            </a:extLst>
          </p:cNvPr>
          <p:cNvSpPr/>
          <p:nvPr userDrawn="1"/>
        </p:nvSpPr>
        <p:spPr>
          <a:xfrm>
            <a:off x="12450785" y="2552032"/>
            <a:ext cx="500743" cy="500743"/>
          </a:xfrm>
          <a:prstGeom prst="rect">
            <a:avLst/>
          </a:prstGeom>
          <a:solidFill>
            <a:srgbClr val="389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2" name="Rectangle 76">
            <a:extLst>
              <a:ext uri="{FF2B5EF4-FFF2-40B4-BE49-F238E27FC236}">
                <a16:creationId xmlns:a16="http://schemas.microsoft.com/office/drawing/2014/main" id="{904CEE4B-B1B6-40B9-A21A-AE33CC06CA6A}"/>
              </a:ext>
            </a:extLst>
          </p:cNvPr>
          <p:cNvSpPr/>
          <p:nvPr userDrawn="1"/>
        </p:nvSpPr>
        <p:spPr>
          <a:xfrm>
            <a:off x="13452270" y="4443418"/>
            <a:ext cx="500743" cy="5007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3" name="Rectangle 77">
            <a:extLst>
              <a:ext uri="{FF2B5EF4-FFF2-40B4-BE49-F238E27FC236}">
                <a16:creationId xmlns:a16="http://schemas.microsoft.com/office/drawing/2014/main" id="{CC8F37A2-9D69-4DEF-BE28-E60BC18DE450}"/>
              </a:ext>
            </a:extLst>
          </p:cNvPr>
          <p:cNvSpPr/>
          <p:nvPr userDrawn="1"/>
        </p:nvSpPr>
        <p:spPr>
          <a:xfrm>
            <a:off x="13452270" y="1953318"/>
            <a:ext cx="500743" cy="500743"/>
          </a:xfrm>
          <a:prstGeom prst="rect">
            <a:avLst/>
          </a:prstGeom>
          <a:solidFill>
            <a:srgbClr val="018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2" name="Rectangle 78">
            <a:extLst>
              <a:ext uri="{FF2B5EF4-FFF2-40B4-BE49-F238E27FC236}">
                <a16:creationId xmlns:a16="http://schemas.microsoft.com/office/drawing/2014/main" id="{3429680D-F1DB-45B3-A875-CAE8015A57D9}"/>
              </a:ext>
            </a:extLst>
          </p:cNvPr>
          <p:cNvSpPr/>
          <p:nvPr userDrawn="1"/>
        </p:nvSpPr>
        <p:spPr>
          <a:xfrm>
            <a:off x="13452270" y="2552032"/>
            <a:ext cx="500743" cy="500743"/>
          </a:xfrm>
          <a:prstGeom prst="rect">
            <a:avLst/>
          </a:prstGeom>
          <a:solidFill>
            <a:srgbClr val="7AC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3" name="Rectangle 80">
            <a:extLst>
              <a:ext uri="{FF2B5EF4-FFF2-40B4-BE49-F238E27FC236}">
                <a16:creationId xmlns:a16="http://schemas.microsoft.com/office/drawing/2014/main" id="{7EE97A8A-8451-4C52-80A3-6D67FC96730C}"/>
              </a:ext>
            </a:extLst>
          </p:cNvPr>
          <p:cNvSpPr/>
          <p:nvPr userDrawn="1"/>
        </p:nvSpPr>
        <p:spPr>
          <a:xfrm>
            <a:off x="12951527" y="3149508"/>
            <a:ext cx="500743" cy="500743"/>
          </a:xfrm>
          <a:prstGeom prst="rect">
            <a:avLst/>
          </a:prstGeom>
          <a:solidFill>
            <a:srgbClr val="FEA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4" name="Rectangle 82">
            <a:extLst>
              <a:ext uri="{FF2B5EF4-FFF2-40B4-BE49-F238E27FC236}">
                <a16:creationId xmlns:a16="http://schemas.microsoft.com/office/drawing/2014/main" id="{399F824A-1580-4522-8822-373238E33E29}"/>
              </a:ext>
            </a:extLst>
          </p:cNvPr>
          <p:cNvSpPr/>
          <p:nvPr userDrawn="1"/>
        </p:nvSpPr>
        <p:spPr>
          <a:xfrm>
            <a:off x="12450784" y="3149508"/>
            <a:ext cx="500743" cy="500743"/>
          </a:xfrm>
          <a:prstGeom prst="rect">
            <a:avLst/>
          </a:prstGeom>
          <a:solidFill>
            <a:srgbClr val="FE8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Arial" panose="020B0604020202020204"/>
            </a:endParaRPr>
          </a:p>
        </p:txBody>
      </p:sp>
      <p:sp>
        <p:nvSpPr>
          <p:cNvPr id="45" name="Rectangle 83">
            <a:extLst>
              <a:ext uri="{FF2B5EF4-FFF2-40B4-BE49-F238E27FC236}">
                <a16:creationId xmlns:a16="http://schemas.microsoft.com/office/drawing/2014/main" id="{62C5F386-831F-48C6-97C0-0726CBDA29BC}"/>
              </a:ext>
            </a:extLst>
          </p:cNvPr>
          <p:cNvSpPr/>
          <p:nvPr userDrawn="1"/>
        </p:nvSpPr>
        <p:spPr>
          <a:xfrm>
            <a:off x="13452270" y="3149508"/>
            <a:ext cx="500743" cy="500743"/>
          </a:xfrm>
          <a:prstGeom prst="rect">
            <a:avLst/>
          </a:prstGeom>
          <a:solidFill>
            <a:srgbClr val="FEBF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6" name="Rectangle 80">
            <a:extLst>
              <a:ext uri="{FF2B5EF4-FFF2-40B4-BE49-F238E27FC236}">
                <a16:creationId xmlns:a16="http://schemas.microsoft.com/office/drawing/2014/main" id="{1099EBDF-618D-466F-A710-99120BB1CB83}"/>
              </a:ext>
            </a:extLst>
          </p:cNvPr>
          <p:cNvSpPr/>
          <p:nvPr userDrawn="1"/>
        </p:nvSpPr>
        <p:spPr>
          <a:xfrm>
            <a:off x="12951527" y="3776740"/>
            <a:ext cx="500743" cy="500743"/>
          </a:xfrm>
          <a:prstGeom prst="rect">
            <a:avLst/>
          </a:prstGeom>
          <a:solidFill>
            <a:srgbClr val="FE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7" name="Rectangle 82">
            <a:extLst>
              <a:ext uri="{FF2B5EF4-FFF2-40B4-BE49-F238E27FC236}">
                <a16:creationId xmlns:a16="http://schemas.microsoft.com/office/drawing/2014/main" id="{4B2E1019-AB72-4DCF-8B50-CF07E17E985A}"/>
              </a:ext>
            </a:extLst>
          </p:cNvPr>
          <p:cNvSpPr/>
          <p:nvPr userDrawn="1"/>
        </p:nvSpPr>
        <p:spPr>
          <a:xfrm>
            <a:off x="12450784" y="3776740"/>
            <a:ext cx="500743" cy="500743"/>
          </a:xfrm>
          <a:prstGeom prst="rect">
            <a:avLst/>
          </a:prstGeom>
          <a:solidFill>
            <a:srgbClr val="FE32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8" name="Rectangle 83">
            <a:extLst>
              <a:ext uri="{FF2B5EF4-FFF2-40B4-BE49-F238E27FC236}">
                <a16:creationId xmlns:a16="http://schemas.microsoft.com/office/drawing/2014/main" id="{DE82A560-5B3A-4BB5-A08B-9898107B272A}"/>
              </a:ext>
            </a:extLst>
          </p:cNvPr>
          <p:cNvSpPr/>
          <p:nvPr userDrawn="1"/>
        </p:nvSpPr>
        <p:spPr>
          <a:xfrm>
            <a:off x="13452270" y="3776740"/>
            <a:ext cx="500743" cy="500743"/>
          </a:xfrm>
          <a:prstGeom prst="rect">
            <a:avLst/>
          </a:prstGeom>
          <a:solidFill>
            <a:srgbClr val="FE6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9" name="Rectangle 73">
            <a:extLst>
              <a:ext uri="{FF2B5EF4-FFF2-40B4-BE49-F238E27FC236}">
                <a16:creationId xmlns:a16="http://schemas.microsoft.com/office/drawing/2014/main" id="{9963BBAF-491F-460D-995E-23C6FB50AE84}"/>
              </a:ext>
            </a:extLst>
          </p:cNvPr>
          <p:cNvSpPr/>
          <p:nvPr userDrawn="1"/>
        </p:nvSpPr>
        <p:spPr>
          <a:xfrm>
            <a:off x="12951527" y="1286640"/>
            <a:ext cx="500400" cy="5007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Arial" panose="020B0604020202020204"/>
            </a:endParaRPr>
          </a:p>
        </p:txBody>
      </p:sp>
      <p:sp>
        <p:nvSpPr>
          <p:cNvPr id="50" name="Rektangel 49">
            <a:extLst>
              <a:ext uri="{FF2B5EF4-FFF2-40B4-BE49-F238E27FC236}">
                <a16:creationId xmlns:a16="http://schemas.microsoft.com/office/drawing/2014/main" id="{C33394F0-383B-48DC-A8EB-83C5701726A3}"/>
              </a:ext>
            </a:extLst>
          </p:cNvPr>
          <p:cNvSpPr/>
          <p:nvPr userDrawn="1"/>
        </p:nvSpPr>
        <p:spPr>
          <a:xfrm>
            <a:off x="12951527" y="5210678"/>
            <a:ext cx="500400" cy="500743"/>
          </a:xfrm>
          <a:prstGeom prst="rect">
            <a:avLst/>
          </a:prstGeom>
          <a:solidFill>
            <a:srgbClr val="003B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prstClr val="white"/>
              </a:solidFill>
            </a:endParaRPr>
          </a:p>
        </p:txBody>
      </p:sp>
      <p:pic>
        <p:nvPicPr>
          <p:cNvPr id="51" name="Logo">
            <a:extLst>
              <a:ext uri="{FF2B5EF4-FFF2-40B4-BE49-F238E27FC236}">
                <a16:creationId xmlns:a16="http://schemas.microsoft.com/office/drawing/2014/main" id="{1872A35A-D0C4-472B-AF41-33ED159A1F57}"/>
              </a:ext>
            </a:extLst>
          </p:cNvPr>
          <p:cNvPicPr>
            <a:picLocks noChangeAspect="1"/>
          </p:cNvPicPr>
          <p:nvPr userDrawn="1"/>
        </p:nvPicPr>
        <p:blipFill>
          <a:blip r:embed="rId6" cstate="print">
            <a:lum bright="70000" contrast="-70000"/>
            <a:extLst>
              <a:ext uri="{28A0092B-C50C-407E-A947-70E740481C1C}">
                <a14:useLocalDpi xmlns:a14="http://schemas.microsoft.com/office/drawing/2010/main" val="0"/>
              </a:ext>
            </a:extLst>
          </a:blip>
          <a:stretch>
            <a:fillRect/>
          </a:stretch>
        </p:blipFill>
        <p:spPr>
          <a:xfrm>
            <a:off x="11325495" y="103787"/>
            <a:ext cx="689234" cy="417600"/>
          </a:xfrm>
          <a:prstGeom prst="rect">
            <a:avLst/>
          </a:prstGeom>
        </p:spPr>
      </p:pic>
      <p:sp>
        <p:nvSpPr>
          <p:cNvPr id="52" name="Tekstfelt 51">
            <a:extLst>
              <a:ext uri="{FF2B5EF4-FFF2-40B4-BE49-F238E27FC236}">
                <a16:creationId xmlns:a16="http://schemas.microsoft.com/office/drawing/2014/main" id="{AA63CAF0-605D-4097-B3EA-4D09B97E6E21}"/>
              </a:ext>
            </a:extLst>
          </p:cNvPr>
          <p:cNvSpPr txBox="1"/>
          <p:nvPr userDrawn="1"/>
        </p:nvSpPr>
        <p:spPr>
          <a:xfrm>
            <a:off x="11088138" y="476464"/>
            <a:ext cx="1031436" cy="276999"/>
          </a:xfrm>
          <a:prstGeom prst="rect">
            <a:avLst/>
          </a:prstGeom>
          <a:noFill/>
        </p:spPr>
        <p:txBody>
          <a:bodyPr wrap="none" rtlCol="0">
            <a:spAutoFit/>
          </a:bodyPr>
          <a:lstStyle/>
          <a:p>
            <a:r>
              <a:rPr lang="da-DK" sz="1200" dirty="0">
                <a:solidFill>
                  <a:prstClr val="white"/>
                </a:solidFill>
              </a:rPr>
              <a:t>www.kl.dk/ffb</a:t>
            </a:r>
          </a:p>
        </p:txBody>
      </p:sp>
      <p:pic>
        <p:nvPicPr>
          <p:cNvPr id="54" name="Billede 53">
            <a:extLst>
              <a:ext uri="{FF2B5EF4-FFF2-40B4-BE49-F238E27FC236}">
                <a16:creationId xmlns:a16="http://schemas.microsoft.com/office/drawing/2014/main" id="{7A60BC25-0C1C-4528-8E4D-4CBB3CA658B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402642" y="42936"/>
            <a:ext cx="1692646" cy="588047"/>
          </a:xfrm>
          <a:prstGeom prst="rect">
            <a:avLst/>
          </a:prstGeom>
        </p:spPr>
      </p:pic>
    </p:spTree>
    <p:extLst>
      <p:ext uri="{BB962C8B-B14F-4D97-AF65-F5344CB8AC3E}">
        <p14:creationId xmlns:p14="http://schemas.microsoft.com/office/powerpoint/2010/main" val="12665735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o bokse tekst og bille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r>
              <a:rPr lang="en-GB"/>
              <a:t>Indsæt emne</a:t>
            </a:r>
            <a:endParaRPr lang="en-GB" dirty="0"/>
          </a:p>
        </p:txBody>
      </p:sp>
      <p:sp>
        <p:nvSpPr>
          <p:cNvPr id="7" name="Slide Number Placeholder 6"/>
          <p:cNvSpPr>
            <a:spLocks noGrp="1"/>
          </p:cNvSpPr>
          <p:nvPr>
            <p:ph type="sldNum" sz="quarter" idx="12"/>
          </p:nvPr>
        </p:nvSpPr>
        <p:spPr/>
        <p:txBody>
          <a:bodyPr/>
          <a:lstStyle/>
          <a:p>
            <a:fld id="{45D37B1E-C366-494F-A587-962AD9AABC83}" type="slidenum">
              <a:rPr lang="en-GB" smtClean="0"/>
              <a:pPr/>
              <a:t>‹nr.›</a:t>
            </a:fld>
            <a:endParaRPr lang="en-GB" dirty="0"/>
          </a:p>
        </p:txBody>
      </p:sp>
      <p:sp>
        <p:nvSpPr>
          <p:cNvPr id="8" name="Titel 1"/>
          <p:cNvSpPr>
            <a:spLocks noGrp="1"/>
          </p:cNvSpPr>
          <p:nvPr>
            <p:ph type="title" hasCustomPrompt="1"/>
          </p:nvPr>
        </p:nvSpPr>
        <p:spPr/>
        <p:txBody>
          <a:bodyPr/>
          <a:lstStyle/>
          <a:p>
            <a:r>
              <a:rPr lang="da-DK" noProof="0" dirty="0"/>
              <a:t>Overskrift i maksimalt to linjer</a:t>
            </a:r>
            <a:endParaRPr lang="da-DK" dirty="0"/>
          </a:p>
        </p:txBody>
      </p:sp>
      <p:sp>
        <p:nvSpPr>
          <p:cNvPr id="12" name="Pladsholder til billede 2"/>
          <p:cNvSpPr>
            <a:spLocks noGrp="1"/>
          </p:cNvSpPr>
          <p:nvPr>
            <p:ph type="pic" sz="quarter" idx="14"/>
          </p:nvPr>
        </p:nvSpPr>
        <p:spPr>
          <a:xfrm>
            <a:off x="6567488" y="1941513"/>
            <a:ext cx="4462912" cy="3724926"/>
          </a:xfrm>
          <a:solidFill>
            <a:srgbClr val="9B9B9B"/>
          </a:solidFill>
        </p:spPr>
        <p:txBody>
          <a:bodyPr/>
          <a:lstStyle>
            <a:lvl1pPr algn="ctr">
              <a:defRPr b="0">
                <a:solidFill>
                  <a:schemeClr val="bg1"/>
                </a:solidFill>
              </a:defRPr>
            </a:lvl1pPr>
          </a:lstStyle>
          <a:p>
            <a:r>
              <a:rPr lang="da-DK"/>
              <a:t>Klik på ikonet for at tilføje et billede</a:t>
            </a:r>
            <a:endParaRPr lang="da-DK" dirty="0"/>
          </a:p>
        </p:txBody>
      </p:sp>
      <p:sp>
        <p:nvSpPr>
          <p:cNvPr id="10" name="Pladsholder til tekst 3"/>
          <p:cNvSpPr>
            <a:spLocks noGrp="1"/>
          </p:cNvSpPr>
          <p:nvPr>
            <p:ph type="body" sz="quarter" idx="13" hasCustomPrompt="1"/>
          </p:nvPr>
        </p:nvSpPr>
        <p:spPr>
          <a:xfrm>
            <a:off x="1908175" y="1898650"/>
            <a:ext cx="4462463" cy="3790953"/>
          </a:xfrm>
        </p:spPr>
        <p:txBody>
          <a:bodyPr/>
          <a:lstStyle>
            <a:lvl1pPr>
              <a:defRPr baseline="0"/>
            </a:lvl1pPr>
            <a:lvl2pPr>
              <a:defRPr/>
            </a:lvl2pPr>
          </a:lstStyle>
          <a:p>
            <a:pPr lvl="0"/>
            <a:r>
              <a:rPr lang="da-DK" dirty="0"/>
              <a:t>Indsæt tekst eller punktopstilling</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38" name="Billede 3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83091" y="0"/>
            <a:ext cx="2638457" cy="1485898"/>
          </a:xfrm>
          <a:prstGeom prst="rect">
            <a:avLst/>
          </a:prstGeom>
          <a:ln w="3175">
            <a:solidFill>
              <a:schemeClr val="accent5"/>
            </a:solidFill>
          </a:ln>
        </p:spPr>
      </p:pic>
      <p:grpSp>
        <p:nvGrpSpPr>
          <p:cNvPr id="22" name="Gruppe 21"/>
          <p:cNvGrpSpPr/>
          <p:nvPr userDrawn="1"/>
        </p:nvGrpSpPr>
        <p:grpSpPr>
          <a:xfrm>
            <a:off x="-2783394" y="1548000"/>
            <a:ext cx="2637735" cy="2220783"/>
            <a:chOff x="-2783394" y="2179188"/>
            <a:chExt cx="2637735" cy="2220783"/>
          </a:xfrm>
        </p:grpSpPr>
        <p:sp>
          <p:nvSpPr>
            <p:cNvPr id="23"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prstClr val="black">
                      <a:lumMod val="75000"/>
                      <a:lumOff val="25000"/>
                    </a:prstClr>
                  </a:solidFill>
                  <a:latin typeface="Arial" panose="020B0604020202020204" pitchFamily="34" charset="0"/>
                  <a:cs typeface="Arial" panose="020B0604020202020204" pitchFamily="34" charset="0"/>
                </a:rPr>
                <a:t>To bokse tekst og billede</a:t>
              </a:r>
              <a:endParaRPr lang="nb-NO" altLang="da-DK" sz="1000" b="1" noProof="1">
                <a:solidFill>
                  <a:prstClr val="black">
                    <a:lumMod val="75000"/>
                    <a:lumOff val="25000"/>
                  </a:prstClr>
                </a:solidFill>
                <a:latin typeface="Arial" panose="020B0604020202020204" pitchFamily="34" charset="0"/>
                <a:cs typeface="Arial" panose="020B0604020202020204" pitchFamily="34" charset="0"/>
              </a:endParaRPr>
            </a:p>
            <a:p>
              <a:pPr algn="r">
                <a:spcAft>
                  <a:spcPts val="300"/>
                </a:spcAft>
                <a:defRPr/>
              </a:pPr>
              <a:r>
                <a:rPr lang="nb-NO" altLang="da-DK" sz="1000" b="1" noProof="1">
                  <a:solidFill>
                    <a:prstClr val="black">
                      <a:lumMod val="75000"/>
                      <a:lumOff val="25000"/>
                    </a:prstClr>
                  </a:solidFill>
                  <a:latin typeface="Arial" panose="020B0604020202020204" pitchFamily="34" charset="0"/>
                  <a:cs typeface="Arial" panose="020B0604020202020204" pitchFamily="34" charset="0"/>
                </a:rPr>
                <a:t>Tekst og punktopstilling</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Niveau 1= </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Underoverskrif</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t</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Klik på </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TAB</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Klik på </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TAB</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-tasten én gang til for at få</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Niveau 3-5</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 = </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Punktopstilling </a:t>
              </a:r>
            </a:p>
            <a:p>
              <a:pPr algn="r">
                <a:spcAft>
                  <a:spcPts val="300"/>
                </a:spcAft>
                <a:defRPr/>
              </a:pPr>
              <a:r>
                <a:rPr lang="da-DK" altLang="da-DK" sz="1000" noProof="1">
                  <a:solidFill>
                    <a:prstClr val="black">
                      <a:lumMod val="75000"/>
                      <a:lumOff val="25000"/>
                    </a:prstClr>
                  </a:solidFill>
                  <a:latin typeface="Arial" panose="020B0604020202020204" pitchFamily="34" charset="0"/>
                  <a:cs typeface="Arial" panose="020B0604020202020204" pitchFamily="34" charset="0"/>
                </a:rPr>
                <a:t>Tryk</a:t>
              </a:r>
              <a:r>
                <a:rPr lang="da-DK" altLang="da-DK" sz="1000" b="1" noProof="1">
                  <a:solidFill>
                    <a:prstClr val="black">
                      <a:lumMod val="75000"/>
                      <a:lumOff val="25000"/>
                    </a:prstClr>
                  </a:solidFill>
                  <a:latin typeface="Arial" panose="020B0604020202020204" pitchFamily="34" charset="0"/>
                  <a:cs typeface="Arial" panose="020B0604020202020204" pitchFamily="34" charset="0"/>
                </a:rPr>
                <a:t> ENTER </a:t>
              </a:r>
              <a:r>
                <a:rPr lang="da-DK" altLang="da-DK" sz="1000" noProof="1">
                  <a:solidFill>
                    <a:prstClr val="black">
                      <a:lumMod val="75000"/>
                      <a:lumOff val="25000"/>
                    </a:prstClr>
                  </a:solidFill>
                  <a:latin typeface="Arial" panose="020B0604020202020204" pitchFamily="34" charset="0"/>
                  <a:cs typeface="Arial" panose="020B0604020202020204" pitchFamily="34" charset="0"/>
                </a:rPr>
                <a:t>for ny linje. Brug </a:t>
              </a:r>
              <a:r>
                <a:rPr lang="da-DK" altLang="da-DK" sz="1000" b="1" noProof="1">
                  <a:solidFill>
                    <a:prstClr val="black">
                      <a:lumMod val="75000"/>
                      <a:lumOff val="25000"/>
                    </a:prstClr>
                  </a:solidFill>
                  <a:latin typeface="Arial" panose="020B0604020202020204" pitchFamily="34" charset="0"/>
                  <a:cs typeface="Arial" panose="020B0604020202020204" pitchFamily="34" charset="0"/>
                </a:rPr>
                <a:t>SHIFT+TAB</a:t>
              </a:r>
              <a:r>
                <a:rPr lang="da-DK" altLang="da-DK" sz="1000" noProof="1">
                  <a:solidFill>
                    <a:prstClr val="black">
                      <a:lumMod val="75000"/>
                      <a:lumOff val="25000"/>
                    </a:prstClr>
                  </a:solidFill>
                  <a:latin typeface="Arial" panose="020B0604020202020204" pitchFamily="34" charset="0"/>
                  <a:cs typeface="Arial" panose="020B0604020202020204" pitchFamily="34" charset="0"/>
                </a:rPr>
                <a:t>-tasterne for at komme tilbage</a:t>
              </a:r>
              <a:endParaRPr lang="nb-NO" altLang="da-DK" sz="1000" b="1" noProof="1">
                <a:solidFill>
                  <a:prstClr val="black">
                    <a:lumMod val="75000"/>
                    <a:lumOff val="25000"/>
                  </a:prstClr>
                </a:solidFill>
                <a:latin typeface="Arial" panose="020B0604020202020204" pitchFamily="34" charset="0"/>
                <a:cs typeface="Arial" panose="020B0604020202020204" pitchFamily="34" charset="0"/>
              </a:endParaRPr>
            </a:p>
            <a:p>
              <a:pPr algn="r">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Alternativt kan </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Forøg og Formindsk listeniveau </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bruges til at hoppe mellem </a:t>
              </a:r>
              <a:br>
                <a:rPr lang="nb-NO" altLang="da-DK" sz="1000" noProof="1">
                  <a:solidFill>
                    <a:prstClr val="black">
                      <a:lumMod val="75000"/>
                      <a:lumOff val="25000"/>
                    </a:prstClr>
                  </a:solidFill>
                  <a:latin typeface="Arial" panose="020B0604020202020204" pitchFamily="34" charset="0"/>
                  <a:cs typeface="Arial" panose="020B0604020202020204" pitchFamily="34" charset="0"/>
                </a:rPr>
              </a:br>
              <a:r>
                <a:rPr lang="nb-NO" altLang="da-DK" sz="1000" noProof="1">
                  <a:solidFill>
                    <a:prstClr val="black">
                      <a:lumMod val="75000"/>
                      <a:lumOff val="25000"/>
                    </a:prstClr>
                  </a:solidFill>
                  <a:latin typeface="Arial" panose="020B0604020202020204" pitchFamily="34" charset="0"/>
                  <a:cs typeface="Arial" panose="020B0604020202020204" pitchFamily="34" charset="0"/>
                </a:rPr>
                <a:t>tekst-typografierne</a:t>
              </a:r>
              <a:endParaRPr lang="nb-NO" altLang="da-DK" sz="1000" b="1" noProof="1">
                <a:solidFill>
                  <a:prstClr val="black">
                    <a:lumMod val="75000"/>
                    <a:lumOff val="25000"/>
                  </a:prstClr>
                </a:solidFill>
                <a:latin typeface="Arial" panose="020B0604020202020204" pitchFamily="34" charset="0"/>
                <a:cs typeface="Arial" panose="020B0604020202020204" pitchFamily="34" charset="0"/>
              </a:endParaRPr>
            </a:p>
          </p:txBody>
        </p:sp>
        <p:grpSp>
          <p:nvGrpSpPr>
            <p:cNvPr id="24" name="Gruppe 3"/>
            <p:cNvGrpSpPr>
              <a:grpSpLocks/>
            </p:cNvGrpSpPr>
            <p:nvPr userDrawn="1"/>
          </p:nvGrpSpPr>
          <p:grpSpPr bwMode="auto">
            <a:xfrm>
              <a:off x="-2180364" y="4199517"/>
              <a:ext cx="419099" cy="196850"/>
              <a:chOff x="899631" y="2683904"/>
              <a:chExt cx="417987" cy="196850"/>
            </a:xfrm>
          </p:grpSpPr>
          <p:pic>
            <p:nvPicPr>
              <p:cNvPr id="40"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9631" y="268390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ounded Rectangle 12"/>
              <p:cNvSpPr/>
              <p:nvPr/>
            </p:nvSpPr>
            <p:spPr bwMode="auto">
              <a:xfrm>
                <a:off x="1121290" y="269501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nvGrpSpPr>
            <p:cNvPr id="25" name="Gruppe 2"/>
            <p:cNvGrpSpPr>
              <a:grpSpLocks/>
            </p:cNvGrpSpPr>
            <p:nvPr userDrawn="1"/>
          </p:nvGrpSpPr>
          <p:grpSpPr bwMode="auto">
            <a:xfrm>
              <a:off x="-1665430" y="4203121"/>
              <a:ext cx="412750" cy="196850"/>
              <a:chOff x="1426434" y="3118743"/>
              <a:chExt cx="413649" cy="196850"/>
            </a:xfrm>
          </p:grpSpPr>
          <p:pic>
            <p:nvPicPr>
              <p:cNvPr id="26"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35271" y="311874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ounded Rectangle 12"/>
              <p:cNvSpPr/>
              <p:nvPr/>
            </p:nvSpPr>
            <p:spPr bwMode="auto">
              <a:xfrm>
                <a:off x="1426434" y="312985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42" name="Gruppe 41"/>
          <p:cNvGrpSpPr/>
          <p:nvPr userDrawn="1"/>
        </p:nvGrpSpPr>
        <p:grpSpPr>
          <a:xfrm>
            <a:off x="-2781153" y="3798092"/>
            <a:ext cx="2641303" cy="2091399"/>
            <a:chOff x="-2748102" y="1898650"/>
            <a:chExt cx="2641303" cy="2091399"/>
          </a:xfrm>
        </p:grpSpPr>
        <p:sp>
          <p:nvSpPr>
            <p:cNvPr id="43" name="TextBox 5"/>
            <p:cNvSpPr txBox="1">
              <a:spLocks noChangeArrowheads="1"/>
            </p:cNvSpPr>
            <p:nvPr userDrawn="1"/>
          </p:nvSpPr>
          <p:spPr bwMode="auto">
            <a:xfrm>
              <a:off x="-2748102" y="1898650"/>
              <a:ext cx="2641303" cy="17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1000" b="1" noProof="1">
                  <a:solidFill>
                    <a:prstClr val="black">
                      <a:lumMod val="75000"/>
                      <a:lumOff val="25000"/>
                    </a:prstClr>
                  </a:solidFill>
                </a:rPr>
                <a:t>Indsæt baggrundsbillede</a:t>
              </a:r>
            </a:p>
            <a:p>
              <a:pPr algn="r" eaLnBrk="1" hangingPunct="1">
                <a:spcAft>
                  <a:spcPts val="240"/>
                </a:spcAft>
                <a:defRPr/>
              </a:pPr>
              <a:r>
                <a:rPr lang="da-DK" sz="1000" b="1" noProof="1">
                  <a:solidFill>
                    <a:prstClr val="black">
                      <a:lumMod val="75000"/>
                      <a:lumOff val="25000"/>
                    </a:prstClr>
                  </a:solidFill>
                </a:rPr>
                <a:t>1.</a:t>
              </a:r>
              <a:r>
                <a:rPr lang="da-DK" sz="1000" noProof="1">
                  <a:solidFill>
                    <a:prstClr val="black">
                      <a:lumMod val="75000"/>
                      <a:lumOff val="25000"/>
                    </a:prstClr>
                  </a:solidFill>
                </a:rPr>
                <a:t> Klik på den grå baggrund</a:t>
              </a:r>
            </a:p>
            <a:p>
              <a:pPr algn="r" eaLnBrk="1" hangingPunct="1">
                <a:spcAft>
                  <a:spcPts val="240"/>
                </a:spcAft>
                <a:defRPr/>
              </a:pPr>
              <a:r>
                <a:rPr lang="da-DK" sz="1000" b="1" noProof="1">
                  <a:solidFill>
                    <a:prstClr val="black">
                      <a:lumMod val="75000"/>
                      <a:lumOff val="25000"/>
                    </a:prstClr>
                  </a:solidFill>
                </a:rPr>
                <a:t>2. </a:t>
              </a:r>
              <a:r>
                <a:rPr lang="da-DK" sz="1000" noProof="1">
                  <a:solidFill>
                    <a:prstClr val="black">
                      <a:lumMod val="75000"/>
                      <a:lumOff val="25000"/>
                    </a:prstClr>
                  </a:solidFill>
                </a:rPr>
                <a:t>Klik på fanen </a:t>
              </a:r>
              <a:r>
                <a:rPr lang="da-DK" sz="1000" b="1" noProof="1">
                  <a:solidFill>
                    <a:prstClr val="black">
                      <a:lumMod val="75000"/>
                      <a:lumOff val="25000"/>
                    </a:prstClr>
                  </a:solidFill>
                </a:rPr>
                <a:t>INDSÆT</a:t>
              </a:r>
              <a:r>
                <a:rPr lang="da-DK" sz="1000" noProof="1">
                  <a:solidFill>
                    <a:prstClr val="black">
                      <a:lumMod val="75000"/>
                      <a:lumOff val="25000"/>
                    </a:prstClr>
                  </a:solidFill>
                </a:rPr>
                <a:t> og </a:t>
              </a:r>
              <a:br>
                <a:rPr lang="da-DK" sz="1000" noProof="1">
                  <a:solidFill>
                    <a:prstClr val="black">
                      <a:lumMod val="75000"/>
                      <a:lumOff val="25000"/>
                    </a:prstClr>
                  </a:solidFill>
                </a:rPr>
              </a:br>
              <a:r>
                <a:rPr lang="da-DK" sz="1000" noProof="1">
                  <a:solidFill>
                    <a:prstClr val="black">
                      <a:lumMod val="75000"/>
                      <a:lumOff val="25000"/>
                    </a:prstClr>
                  </a:solidFill>
                </a:rPr>
                <a:t>klik på knappen Billeder </a:t>
              </a:r>
            </a:p>
            <a:p>
              <a:pPr algn="r" eaLnBrk="1" hangingPunct="1">
                <a:spcAft>
                  <a:spcPts val="240"/>
                </a:spcAft>
                <a:defRPr/>
              </a:pPr>
              <a:r>
                <a:rPr lang="da-DK" sz="1000" b="1" noProof="1">
                  <a:solidFill>
                    <a:prstClr val="black">
                      <a:lumMod val="75000"/>
                      <a:lumOff val="25000"/>
                    </a:prstClr>
                  </a:solidFill>
                </a:rPr>
                <a:t>3. </a:t>
              </a:r>
              <a:r>
                <a:rPr lang="da-DK" sz="1000" noProof="1">
                  <a:solidFill>
                    <a:prstClr val="black">
                      <a:lumMod val="75000"/>
                      <a:lumOff val="25000"/>
                    </a:prstClr>
                  </a:solidFill>
                </a:rPr>
                <a:t>Find ønsket billede og klik </a:t>
              </a:r>
              <a:r>
                <a:rPr lang="da-DK" sz="1000" b="1" noProof="1">
                  <a:solidFill>
                    <a:prstClr val="black">
                      <a:lumMod val="75000"/>
                      <a:lumOff val="25000"/>
                    </a:prstClr>
                  </a:solidFill>
                </a:rPr>
                <a:t>Indsæt</a:t>
              </a:r>
            </a:p>
            <a:p>
              <a:pPr algn="r" eaLnBrk="1" hangingPunct="1">
                <a:spcAft>
                  <a:spcPts val="240"/>
                </a:spcAft>
                <a:defRPr/>
              </a:pPr>
              <a:r>
                <a:rPr lang="da-DK" sz="1000" noProof="1">
                  <a:solidFill>
                    <a:prstClr val="black">
                      <a:lumMod val="75000"/>
                      <a:lumOff val="25000"/>
                    </a:prstClr>
                  </a:solidFill>
                </a:rPr>
                <a:t>4. Klik </a:t>
              </a:r>
              <a:r>
                <a:rPr lang="da-DK" sz="1000" b="1" noProof="1">
                  <a:solidFill>
                    <a:prstClr val="black">
                      <a:lumMod val="75000"/>
                      <a:lumOff val="25000"/>
                    </a:prstClr>
                  </a:solidFill>
                </a:rPr>
                <a:t>Beskær </a:t>
              </a:r>
              <a:r>
                <a:rPr lang="da-DK" sz="1000" noProof="1">
                  <a:solidFill>
                    <a:prstClr val="black">
                      <a:lumMod val="75000"/>
                      <a:lumOff val="25000"/>
                    </a:prstClr>
                  </a:solidFill>
                </a:rPr>
                <a:t>for at ændre</a:t>
              </a:r>
              <a:br>
                <a:rPr lang="da-DK" sz="1000" noProof="1">
                  <a:solidFill>
                    <a:prstClr val="black">
                      <a:lumMod val="75000"/>
                      <a:lumOff val="25000"/>
                    </a:prstClr>
                  </a:solidFill>
                </a:rPr>
              </a:br>
              <a:r>
                <a:rPr lang="da-DK" sz="1000" noProof="1">
                  <a:solidFill>
                    <a:prstClr val="black">
                      <a:lumMod val="75000"/>
                      <a:lumOff val="25000"/>
                    </a:prstClr>
                  </a:solidFill>
                </a:rPr>
                <a:t>billedets fokus/størrelse</a:t>
              </a:r>
            </a:p>
            <a:p>
              <a:pPr algn="r" eaLnBrk="1" hangingPunct="1">
                <a:spcBef>
                  <a:spcPct val="0"/>
                </a:spcBef>
                <a:spcAft>
                  <a:spcPts val="240"/>
                </a:spcAft>
                <a:defRPr/>
              </a:pPr>
              <a:r>
                <a:rPr lang="da-DK" altLang="da-DK" sz="1000" b="1" noProof="1">
                  <a:solidFill>
                    <a:prstClr val="black">
                      <a:lumMod val="75000"/>
                      <a:lumOff val="25000"/>
                    </a:prstClr>
                  </a:solidFill>
                  <a:cs typeface="Arial" pitchFamily="34" charset="0"/>
                </a:rPr>
                <a:t>5. </a:t>
              </a:r>
              <a:r>
                <a:rPr lang="da-DK" altLang="da-DK" sz="1000" noProof="1">
                  <a:solidFill>
                    <a:prstClr val="black">
                      <a:lumMod val="75000"/>
                      <a:lumOff val="25000"/>
                    </a:prstClr>
                  </a:solidFill>
                  <a:cs typeface="Arial" pitchFamily="34" charset="0"/>
                </a:rPr>
                <a:t>Ønsker du at skalere billedet, </a:t>
              </a:r>
              <a:br>
                <a:rPr lang="da-DK" altLang="da-DK" sz="1000" noProof="1">
                  <a:solidFill>
                    <a:prstClr val="black">
                      <a:lumMod val="75000"/>
                      <a:lumOff val="25000"/>
                    </a:prstClr>
                  </a:solidFill>
                  <a:cs typeface="Arial" pitchFamily="34" charset="0"/>
                </a:rPr>
              </a:br>
              <a:r>
                <a:rPr lang="da-DK" altLang="da-DK" sz="1000" noProof="1">
                  <a:solidFill>
                    <a:prstClr val="black">
                      <a:lumMod val="75000"/>
                      <a:lumOff val="25000"/>
                    </a:prstClr>
                  </a:solidFill>
                  <a:cs typeface="Arial" pitchFamily="34" charset="0"/>
                </a:rPr>
                <a:t>så hold </a:t>
              </a:r>
              <a:r>
                <a:rPr lang="da-DK" altLang="da-DK" sz="1000" b="1" noProof="1">
                  <a:solidFill>
                    <a:prstClr val="black">
                      <a:lumMod val="75000"/>
                      <a:lumOff val="25000"/>
                    </a:prstClr>
                  </a:solidFill>
                  <a:cs typeface="Arial" pitchFamily="34" charset="0"/>
                </a:rPr>
                <a:t>SHIFT</a:t>
              </a:r>
              <a:r>
                <a:rPr lang="da-DK" altLang="da-DK" sz="1000" noProof="1">
                  <a:solidFill>
                    <a:prstClr val="black">
                      <a:lumMod val="75000"/>
                      <a:lumOff val="25000"/>
                    </a:prstClr>
                  </a:solidFill>
                  <a:cs typeface="Arial" pitchFamily="34" charset="0"/>
                </a:rPr>
                <a:t>-knappen nede, mens </a:t>
              </a:r>
              <a:br>
                <a:rPr lang="da-DK" altLang="da-DK" sz="1000" noProof="1">
                  <a:solidFill>
                    <a:prstClr val="black">
                      <a:lumMod val="75000"/>
                      <a:lumOff val="25000"/>
                    </a:prstClr>
                  </a:solidFill>
                  <a:cs typeface="Arial" pitchFamily="34" charset="0"/>
                </a:rPr>
              </a:br>
              <a:r>
                <a:rPr lang="da-DK" altLang="da-DK" sz="1000" noProof="1">
                  <a:solidFill>
                    <a:prstClr val="black">
                      <a:lumMod val="75000"/>
                      <a:lumOff val="25000"/>
                    </a:prstClr>
                  </a:solidFill>
                  <a:cs typeface="Arial" pitchFamily="34" charset="0"/>
                </a:rPr>
                <a:t>der trækkes i billedets hjørner  </a:t>
              </a:r>
            </a:p>
          </p:txBody>
        </p:sp>
        <p:grpSp>
          <p:nvGrpSpPr>
            <p:cNvPr id="44" name="Gruppe 57"/>
            <p:cNvGrpSpPr>
              <a:grpSpLocks/>
            </p:cNvGrpSpPr>
            <p:nvPr/>
          </p:nvGrpSpPr>
          <p:grpSpPr bwMode="auto">
            <a:xfrm>
              <a:off x="-454060" y="3593903"/>
              <a:ext cx="330033" cy="396146"/>
              <a:chOff x="1018031" y="5113037"/>
              <a:chExt cx="373412" cy="448177"/>
            </a:xfrm>
          </p:grpSpPr>
          <p:pic>
            <p:nvPicPr>
              <p:cNvPr id="46" name="Billede 5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031" y="5134460"/>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ounded Rectangle 25"/>
              <p:cNvSpPr/>
              <p:nvPr/>
            </p:nvSpPr>
            <p:spPr bwMode="auto">
              <a:xfrm>
                <a:off x="1023497" y="511303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pic>
          <p:nvPicPr>
            <p:cNvPr id="45" name="Billede 56"/>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046164" y="2756287"/>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1. </a:t>
            </a:r>
            <a:r>
              <a:rPr lang="en-GB" sz="1000" noProof="1">
                <a:solidFill>
                  <a:prstClr val="black">
                    <a:lumMod val="75000"/>
                    <a:lumOff val="25000"/>
                  </a:prstClr>
                </a:solidFill>
                <a:latin typeface="Arial" panose="020B0604020202020204" pitchFamily="34" charset="0"/>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2. </a:t>
            </a:r>
            <a:r>
              <a:rPr lang="en-GB" sz="1000" noProof="1">
                <a:solidFill>
                  <a:prstClr val="black">
                    <a:lumMod val="75000"/>
                    <a:lumOff val="25000"/>
                  </a:prstClr>
                </a:solidFill>
                <a:latin typeface="Arial" panose="020B0604020202020204" pitchFamily="34" charset="0"/>
                <a:cs typeface="Arial" panose="020B0604020202020204" pitchFamily="34" charset="0"/>
              </a:rPr>
              <a:t>Vælg et passende layout </a:t>
            </a:r>
            <a:br>
              <a:rPr lang="en-GB" sz="1000" noProof="1">
                <a:solidFill>
                  <a:prstClr val="black">
                    <a:lumMod val="75000"/>
                    <a:lumOff val="25000"/>
                  </a:prstClr>
                </a:solidFill>
                <a:latin typeface="Arial" panose="020B0604020202020204" pitchFamily="34" charset="0"/>
                <a:cs typeface="Arial" panose="020B0604020202020204" pitchFamily="34" charset="0"/>
              </a:rPr>
            </a:br>
            <a:r>
              <a:rPr lang="en-GB" sz="1000" noProof="1">
                <a:solidFill>
                  <a:prstClr val="black">
                    <a:lumMod val="75000"/>
                    <a:lumOff val="25000"/>
                  </a:prstClr>
                </a:solidFill>
                <a:latin typeface="Arial" panose="020B0604020202020204" pitchFamily="34" charset="0"/>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latin typeface="Arial" panose="020B0604020202020204" pitchFamily="34" charset="0"/>
                <a:cs typeface="Arial" panose="020B0604020202020204" pitchFamily="34" charset="0"/>
              </a:rPr>
              <a:t>Alternativt kan du vælge layout direkte under knappen </a:t>
            </a:r>
            <a:r>
              <a:rPr lang="en-GB" sz="1000" b="1" i="1" noProof="1">
                <a:solidFill>
                  <a:prstClr val="black">
                    <a:lumMod val="75000"/>
                    <a:lumOff val="25000"/>
                  </a:prstClr>
                </a:solidFill>
                <a:latin typeface="Arial" panose="020B0604020202020204" pitchFamily="34" charset="0"/>
                <a:cs typeface="Arial" panose="020B0604020202020204" pitchFamily="34" charset="0"/>
              </a:rPr>
              <a:t>Nyt slide</a:t>
            </a:r>
            <a:r>
              <a:rPr lang="en-GB" sz="1000" i="1" noProof="1">
                <a:solidFill>
                  <a:prstClr val="black">
                    <a:lumMod val="75000"/>
                    <a:lumOff val="25000"/>
                  </a:prst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3254651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o bokse tekst og billede m kant">
    <p:spTree>
      <p:nvGrpSpPr>
        <p:cNvPr id="1" name=""/>
        <p:cNvGrpSpPr/>
        <p:nvPr/>
      </p:nvGrpSpPr>
      <p:grpSpPr>
        <a:xfrm>
          <a:off x="0" y="0"/>
          <a:ext cx="0" cy="0"/>
          <a:chOff x="0" y="0"/>
          <a:chExt cx="0" cy="0"/>
        </a:xfrm>
      </p:grpSpPr>
      <p:sp>
        <p:nvSpPr>
          <p:cNvPr id="29"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16AA3"/>
          </a:solidFill>
          <a:ln>
            <a:noFill/>
          </a:ln>
        </p:spPr>
        <p:txBody>
          <a:bodyPr vert="horz" wrap="square" lIns="91440" tIns="45720" rIns="91440" bIns="45720" numCol="1" anchor="t" anchorCtr="0" compatLnSpc="1">
            <a:prstTxWarp prst="textNoShape">
              <a:avLst/>
            </a:prstTxWarp>
          </a:bodyPr>
          <a:lstStyle/>
          <a:p>
            <a:endParaRPr lang="da-DK">
              <a:solidFill>
                <a:prstClr val="black"/>
              </a:solidFill>
            </a:endParaRPr>
          </a:p>
        </p:txBody>
      </p:sp>
      <p:sp>
        <p:nvSpPr>
          <p:cNvPr id="2" name="Pladsholder til dato 1"/>
          <p:cNvSpPr>
            <a:spLocks noGrp="1"/>
          </p:cNvSpPr>
          <p:nvPr>
            <p:ph type="dt" sz="half" idx="15"/>
          </p:nvPr>
        </p:nvSpPr>
        <p:spPr/>
        <p:txBody>
          <a:bodyPr/>
          <a:lstStyle>
            <a:lvl1pPr>
              <a:defRPr>
                <a:solidFill>
                  <a:schemeClr val="bg1"/>
                </a:solidFill>
              </a:defRPr>
            </a:lvl1pPr>
          </a:lstStyle>
          <a:p>
            <a:endParaRPr lang="en-GB" dirty="0">
              <a:solidFill>
                <a:prstClr val="white"/>
              </a:solidFill>
            </a:endParaRPr>
          </a:p>
        </p:txBody>
      </p:sp>
      <p:sp>
        <p:nvSpPr>
          <p:cNvPr id="3" name="Pladsholder til sidefod 2"/>
          <p:cNvSpPr>
            <a:spLocks noGrp="1"/>
          </p:cNvSpPr>
          <p:nvPr>
            <p:ph type="ftr" sz="quarter" idx="16"/>
          </p:nvPr>
        </p:nvSpPr>
        <p:spPr/>
        <p:txBody>
          <a:bodyPr/>
          <a:lstStyle>
            <a:lvl1pPr>
              <a:defRPr>
                <a:solidFill>
                  <a:schemeClr val="bg1"/>
                </a:solidFill>
              </a:defRPr>
            </a:lvl1pPr>
          </a:lstStyle>
          <a:p>
            <a:r>
              <a:rPr lang="en-GB">
                <a:solidFill>
                  <a:prstClr val="white"/>
                </a:solidFill>
              </a:rPr>
              <a:t>Indsæt emne</a:t>
            </a:r>
            <a:endParaRPr lang="en-GB" dirty="0">
              <a:solidFill>
                <a:prstClr val="white"/>
              </a:solidFill>
            </a:endParaRPr>
          </a:p>
        </p:txBody>
      </p:sp>
      <p:sp>
        <p:nvSpPr>
          <p:cNvPr id="8" name="Titel 1"/>
          <p:cNvSpPr>
            <a:spLocks noGrp="1"/>
          </p:cNvSpPr>
          <p:nvPr>
            <p:ph type="title" hasCustomPrompt="1"/>
          </p:nvPr>
        </p:nvSpPr>
        <p:spPr/>
        <p:txBody>
          <a:bodyPr/>
          <a:lstStyle/>
          <a:p>
            <a:r>
              <a:rPr lang="da-DK" noProof="0" dirty="0"/>
              <a:t>Overskrift i maksimalt to linjer</a:t>
            </a:r>
            <a:endParaRPr lang="da-DK" dirty="0"/>
          </a:p>
        </p:txBody>
      </p:sp>
      <p:sp>
        <p:nvSpPr>
          <p:cNvPr id="12" name="Pladsholder til billede 2"/>
          <p:cNvSpPr>
            <a:spLocks noGrp="1"/>
          </p:cNvSpPr>
          <p:nvPr>
            <p:ph type="pic" sz="quarter" idx="14"/>
          </p:nvPr>
        </p:nvSpPr>
        <p:spPr>
          <a:xfrm>
            <a:off x="6566399" y="1941513"/>
            <a:ext cx="4464000" cy="3724925"/>
          </a:xfrm>
          <a:solidFill>
            <a:srgbClr val="9B9B9B"/>
          </a:solidFill>
        </p:spPr>
        <p:txBody>
          <a:bodyPr/>
          <a:lstStyle>
            <a:lvl1pPr algn="ctr">
              <a:defRPr b="0">
                <a:solidFill>
                  <a:schemeClr val="bg1"/>
                </a:solidFill>
              </a:defRPr>
            </a:lvl1pPr>
          </a:lstStyle>
          <a:p>
            <a:r>
              <a:rPr lang="da-DK"/>
              <a:t>Klik på ikonet for at tilføje et billede</a:t>
            </a:r>
            <a:endParaRPr lang="da-DK" dirty="0"/>
          </a:p>
        </p:txBody>
      </p:sp>
      <p:sp>
        <p:nvSpPr>
          <p:cNvPr id="10" name="Pladsholder til tekst 3"/>
          <p:cNvSpPr>
            <a:spLocks noGrp="1"/>
          </p:cNvSpPr>
          <p:nvPr>
            <p:ph type="body" sz="quarter" idx="13" hasCustomPrompt="1"/>
          </p:nvPr>
        </p:nvSpPr>
        <p:spPr>
          <a:xfrm>
            <a:off x="1908175" y="1898650"/>
            <a:ext cx="4462464" cy="3790953"/>
          </a:xfrm>
        </p:spPr>
        <p:txBody>
          <a:bodyPr/>
          <a:lstStyle>
            <a:lvl1pPr>
              <a:defRPr baseline="0"/>
            </a:lvl1pPr>
          </a:lstStyle>
          <a:p>
            <a:pPr lvl="0"/>
            <a:r>
              <a:rPr lang="da-DK" dirty="0"/>
              <a:t>Indsæt tekst eller punktopstilling</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slidenummer 3"/>
          <p:cNvSpPr>
            <a:spLocks noGrp="1"/>
          </p:cNvSpPr>
          <p:nvPr>
            <p:ph type="sldNum" sz="quarter" idx="17"/>
          </p:nvPr>
        </p:nvSpPr>
        <p:spPr/>
        <p:txBody>
          <a:bodyPr/>
          <a:lstStyle/>
          <a:p>
            <a:fld id="{45D37B1E-C366-494F-A587-962AD9AABC83}" type="slidenum">
              <a:rPr lang="en-GB" smtClean="0"/>
              <a:pPr/>
              <a:t>‹nr.›</a:t>
            </a:fld>
            <a:endParaRPr lang="en-GB" dirty="0"/>
          </a:p>
        </p:txBody>
      </p:sp>
      <p:grpSp>
        <p:nvGrpSpPr>
          <p:cNvPr id="25" name="Gruppe 24"/>
          <p:cNvGrpSpPr/>
          <p:nvPr userDrawn="1"/>
        </p:nvGrpSpPr>
        <p:grpSpPr>
          <a:xfrm>
            <a:off x="-2783394" y="1548000"/>
            <a:ext cx="2637735" cy="2220783"/>
            <a:chOff x="-2783394" y="2179188"/>
            <a:chExt cx="2637735" cy="2220783"/>
          </a:xfrm>
        </p:grpSpPr>
        <p:sp>
          <p:nvSpPr>
            <p:cNvPr id="26"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prstClr val="black">
                      <a:lumMod val="75000"/>
                      <a:lumOff val="25000"/>
                    </a:prstClr>
                  </a:solidFill>
                  <a:latin typeface="Arial" panose="020B0604020202020204" pitchFamily="34" charset="0"/>
                  <a:cs typeface="Arial" panose="020B0604020202020204" pitchFamily="34" charset="0"/>
                </a:rPr>
                <a:t>To bokse tekst og billede med kant</a:t>
              </a:r>
              <a:endParaRPr lang="nb-NO" altLang="da-DK" sz="1000" b="1" noProof="1">
                <a:solidFill>
                  <a:prstClr val="black">
                    <a:lumMod val="75000"/>
                    <a:lumOff val="25000"/>
                  </a:prstClr>
                </a:solidFill>
                <a:latin typeface="Arial" panose="020B0604020202020204" pitchFamily="34" charset="0"/>
                <a:cs typeface="Arial" panose="020B0604020202020204" pitchFamily="34" charset="0"/>
              </a:endParaRPr>
            </a:p>
            <a:p>
              <a:pPr algn="r">
                <a:spcAft>
                  <a:spcPts val="300"/>
                </a:spcAft>
                <a:defRPr/>
              </a:pPr>
              <a:r>
                <a:rPr lang="nb-NO" altLang="da-DK" sz="1000" b="1" noProof="1">
                  <a:solidFill>
                    <a:prstClr val="black">
                      <a:lumMod val="75000"/>
                      <a:lumOff val="25000"/>
                    </a:prstClr>
                  </a:solidFill>
                  <a:latin typeface="Arial" panose="020B0604020202020204" pitchFamily="34" charset="0"/>
                  <a:cs typeface="Arial" panose="020B0604020202020204" pitchFamily="34" charset="0"/>
                </a:rPr>
                <a:t>Tekst og punktopstilling</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Niveau 1= </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Underoverskrif</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t</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Klik på </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TAB</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Klik på </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TAB</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-tasten én gang til for at få</a:t>
              </a:r>
            </a:p>
            <a:p>
              <a:pPr algn="r">
                <a:spcAft>
                  <a:spcPts val="300"/>
                </a:spcAft>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Niveau 3-5</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 = </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Punktopstilling </a:t>
              </a:r>
            </a:p>
            <a:p>
              <a:pPr algn="r">
                <a:spcAft>
                  <a:spcPts val="300"/>
                </a:spcAft>
                <a:defRPr/>
              </a:pPr>
              <a:r>
                <a:rPr lang="da-DK" altLang="da-DK" sz="1000" noProof="1">
                  <a:solidFill>
                    <a:prstClr val="black">
                      <a:lumMod val="75000"/>
                      <a:lumOff val="25000"/>
                    </a:prstClr>
                  </a:solidFill>
                  <a:latin typeface="Arial" panose="020B0604020202020204" pitchFamily="34" charset="0"/>
                  <a:cs typeface="Arial" panose="020B0604020202020204" pitchFamily="34" charset="0"/>
                </a:rPr>
                <a:t>Tryk</a:t>
              </a:r>
              <a:r>
                <a:rPr lang="da-DK" altLang="da-DK" sz="1000" b="1" noProof="1">
                  <a:solidFill>
                    <a:prstClr val="black">
                      <a:lumMod val="75000"/>
                      <a:lumOff val="25000"/>
                    </a:prstClr>
                  </a:solidFill>
                  <a:latin typeface="Arial" panose="020B0604020202020204" pitchFamily="34" charset="0"/>
                  <a:cs typeface="Arial" panose="020B0604020202020204" pitchFamily="34" charset="0"/>
                </a:rPr>
                <a:t> ENTER </a:t>
              </a:r>
              <a:r>
                <a:rPr lang="da-DK" altLang="da-DK" sz="1000" noProof="1">
                  <a:solidFill>
                    <a:prstClr val="black">
                      <a:lumMod val="75000"/>
                      <a:lumOff val="25000"/>
                    </a:prstClr>
                  </a:solidFill>
                  <a:latin typeface="Arial" panose="020B0604020202020204" pitchFamily="34" charset="0"/>
                  <a:cs typeface="Arial" panose="020B0604020202020204" pitchFamily="34" charset="0"/>
                </a:rPr>
                <a:t>for ny linje. Brug </a:t>
              </a:r>
              <a:r>
                <a:rPr lang="da-DK" altLang="da-DK" sz="1000" b="1" noProof="1">
                  <a:solidFill>
                    <a:prstClr val="black">
                      <a:lumMod val="75000"/>
                      <a:lumOff val="25000"/>
                    </a:prstClr>
                  </a:solidFill>
                  <a:latin typeface="Arial" panose="020B0604020202020204" pitchFamily="34" charset="0"/>
                  <a:cs typeface="Arial" panose="020B0604020202020204" pitchFamily="34" charset="0"/>
                </a:rPr>
                <a:t>SHIFT+TAB</a:t>
              </a:r>
              <a:r>
                <a:rPr lang="da-DK" altLang="da-DK" sz="1000" noProof="1">
                  <a:solidFill>
                    <a:prstClr val="black">
                      <a:lumMod val="75000"/>
                      <a:lumOff val="25000"/>
                    </a:prstClr>
                  </a:solidFill>
                  <a:latin typeface="Arial" panose="020B0604020202020204" pitchFamily="34" charset="0"/>
                  <a:cs typeface="Arial" panose="020B0604020202020204" pitchFamily="34" charset="0"/>
                </a:rPr>
                <a:t>-tasterne for at komme tilbage</a:t>
              </a:r>
              <a:endParaRPr lang="nb-NO" altLang="da-DK" sz="1000" b="1" noProof="1">
                <a:solidFill>
                  <a:prstClr val="black">
                    <a:lumMod val="75000"/>
                    <a:lumOff val="25000"/>
                  </a:prstClr>
                </a:solidFill>
                <a:latin typeface="Arial" panose="020B0604020202020204" pitchFamily="34" charset="0"/>
                <a:cs typeface="Arial" panose="020B0604020202020204" pitchFamily="34" charset="0"/>
              </a:endParaRPr>
            </a:p>
            <a:p>
              <a:pPr algn="r">
                <a:defRPr/>
              </a:pPr>
              <a:r>
                <a:rPr lang="nb-NO" altLang="da-DK" sz="1000" noProof="1">
                  <a:solidFill>
                    <a:prstClr val="black">
                      <a:lumMod val="75000"/>
                      <a:lumOff val="25000"/>
                    </a:prstClr>
                  </a:solidFill>
                  <a:latin typeface="Arial" panose="020B0604020202020204" pitchFamily="34" charset="0"/>
                  <a:cs typeface="Arial" panose="020B0604020202020204" pitchFamily="34" charset="0"/>
                </a:rPr>
                <a:t>Alternativt kan </a:t>
              </a:r>
              <a:r>
                <a:rPr lang="nb-NO" altLang="da-DK" sz="1000" b="1" noProof="1">
                  <a:solidFill>
                    <a:prstClr val="black">
                      <a:lumMod val="75000"/>
                      <a:lumOff val="25000"/>
                    </a:prstClr>
                  </a:solidFill>
                  <a:latin typeface="Arial" panose="020B0604020202020204" pitchFamily="34" charset="0"/>
                  <a:cs typeface="Arial" panose="020B0604020202020204" pitchFamily="34" charset="0"/>
                </a:rPr>
                <a:t>Forøg og Formindsk listeniveau </a:t>
              </a:r>
              <a:r>
                <a:rPr lang="nb-NO" altLang="da-DK" sz="1000" noProof="1">
                  <a:solidFill>
                    <a:prstClr val="black">
                      <a:lumMod val="75000"/>
                      <a:lumOff val="25000"/>
                    </a:prstClr>
                  </a:solidFill>
                  <a:latin typeface="Arial" panose="020B0604020202020204" pitchFamily="34" charset="0"/>
                  <a:cs typeface="Arial" panose="020B0604020202020204" pitchFamily="34" charset="0"/>
                </a:rPr>
                <a:t>bruges til at hoppe mellem </a:t>
              </a:r>
              <a:br>
                <a:rPr lang="nb-NO" altLang="da-DK" sz="1000" noProof="1">
                  <a:solidFill>
                    <a:prstClr val="black">
                      <a:lumMod val="75000"/>
                      <a:lumOff val="25000"/>
                    </a:prstClr>
                  </a:solidFill>
                  <a:latin typeface="Arial" panose="020B0604020202020204" pitchFamily="34" charset="0"/>
                  <a:cs typeface="Arial" panose="020B0604020202020204" pitchFamily="34" charset="0"/>
                </a:rPr>
              </a:br>
              <a:r>
                <a:rPr lang="nb-NO" altLang="da-DK" sz="1000" noProof="1">
                  <a:solidFill>
                    <a:prstClr val="black">
                      <a:lumMod val="75000"/>
                      <a:lumOff val="25000"/>
                    </a:prstClr>
                  </a:solidFill>
                  <a:latin typeface="Arial" panose="020B0604020202020204" pitchFamily="34" charset="0"/>
                  <a:cs typeface="Arial" panose="020B0604020202020204" pitchFamily="34" charset="0"/>
                </a:rPr>
                <a:t>tekst-typografierne</a:t>
              </a:r>
              <a:endParaRPr lang="nb-NO" altLang="da-DK" sz="1000" b="1" noProof="1">
                <a:solidFill>
                  <a:prstClr val="black">
                    <a:lumMod val="75000"/>
                    <a:lumOff val="25000"/>
                  </a:prstClr>
                </a:solidFill>
                <a:latin typeface="Arial" panose="020B0604020202020204" pitchFamily="34" charset="0"/>
                <a:cs typeface="Arial" panose="020B0604020202020204" pitchFamily="34" charset="0"/>
              </a:endParaRPr>
            </a:p>
          </p:txBody>
        </p:sp>
        <p:grpSp>
          <p:nvGrpSpPr>
            <p:cNvPr id="27" name="Gruppe 3"/>
            <p:cNvGrpSpPr>
              <a:grpSpLocks/>
            </p:cNvGrpSpPr>
            <p:nvPr userDrawn="1"/>
          </p:nvGrpSpPr>
          <p:grpSpPr bwMode="auto">
            <a:xfrm>
              <a:off x="-2180364" y="4199517"/>
              <a:ext cx="419099" cy="196850"/>
              <a:chOff x="899631" y="2683904"/>
              <a:chExt cx="417987" cy="196850"/>
            </a:xfrm>
          </p:grpSpPr>
          <p:pic>
            <p:nvPicPr>
              <p:cNvPr id="46" name="Billed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9631" y="268390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ounded Rectangle 12"/>
              <p:cNvSpPr/>
              <p:nvPr/>
            </p:nvSpPr>
            <p:spPr bwMode="auto">
              <a:xfrm>
                <a:off x="1121290" y="269501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nvGrpSpPr>
            <p:cNvPr id="28" name="Gruppe 2"/>
            <p:cNvGrpSpPr>
              <a:grpSpLocks/>
            </p:cNvGrpSpPr>
            <p:nvPr userDrawn="1"/>
          </p:nvGrpSpPr>
          <p:grpSpPr bwMode="auto">
            <a:xfrm>
              <a:off x="-1665430" y="4203121"/>
              <a:ext cx="412750" cy="196850"/>
              <a:chOff x="1426434" y="3118743"/>
              <a:chExt cx="413649" cy="196850"/>
            </a:xfrm>
          </p:grpSpPr>
          <p:pic>
            <p:nvPicPr>
              <p:cNvPr id="30" name="Billed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5271" y="311874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ounded Rectangle 12"/>
              <p:cNvSpPr/>
              <p:nvPr/>
            </p:nvSpPr>
            <p:spPr bwMode="auto">
              <a:xfrm>
                <a:off x="1426434" y="312985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48" name="Gruppe 47"/>
          <p:cNvGrpSpPr/>
          <p:nvPr userDrawn="1"/>
        </p:nvGrpSpPr>
        <p:grpSpPr>
          <a:xfrm>
            <a:off x="-2781153" y="3798092"/>
            <a:ext cx="2641303" cy="2091399"/>
            <a:chOff x="-2748102" y="1898650"/>
            <a:chExt cx="2641303" cy="2091399"/>
          </a:xfrm>
        </p:grpSpPr>
        <p:sp>
          <p:nvSpPr>
            <p:cNvPr id="49" name="TextBox 5"/>
            <p:cNvSpPr txBox="1">
              <a:spLocks noChangeArrowheads="1"/>
            </p:cNvSpPr>
            <p:nvPr userDrawn="1"/>
          </p:nvSpPr>
          <p:spPr bwMode="auto">
            <a:xfrm>
              <a:off x="-2748102" y="1898650"/>
              <a:ext cx="2641303" cy="17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1000" b="1" noProof="1">
                  <a:solidFill>
                    <a:prstClr val="black">
                      <a:lumMod val="75000"/>
                      <a:lumOff val="25000"/>
                    </a:prstClr>
                  </a:solidFill>
                </a:rPr>
                <a:t>Indsæt baggrundsbillede</a:t>
              </a:r>
            </a:p>
            <a:p>
              <a:pPr algn="r" eaLnBrk="1" hangingPunct="1">
                <a:spcAft>
                  <a:spcPts val="240"/>
                </a:spcAft>
                <a:defRPr/>
              </a:pPr>
              <a:r>
                <a:rPr lang="da-DK" sz="1000" b="1" noProof="1">
                  <a:solidFill>
                    <a:prstClr val="black">
                      <a:lumMod val="75000"/>
                      <a:lumOff val="25000"/>
                    </a:prstClr>
                  </a:solidFill>
                </a:rPr>
                <a:t>1.</a:t>
              </a:r>
              <a:r>
                <a:rPr lang="da-DK" sz="1000" noProof="1">
                  <a:solidFill>
                    <a:prstClr val="black">
                      <a:lumMod val="75000"/>
                      <a:lumOff val="25000"/>
                    </a:prstClr>
                  </a:solidFill>
                </a:rPr>
                <a:t> Klik på den grå baggrund</a:t>
              </a:r>
            </a:p>
            <a:p>
              <a:pPr algn="r" eaLnBrk="1" hangingPunct="1">
                <a:spcAft>
                  <a:spcPts val="240"/>
                </a:spcAft>
                <a:defRPr/>
              </a:pPr>
              <a:r>
                <a:rPr lang="da-DK" sz="1000" b="1" noProof="1">
                  <a:solidFill>
                    <a:prstClr val="black">
                      <a:lumMod val="75000"/>
                      <a:lumOff val="25000"/>
                    </a:prstClr>
                  </a:solidFill>
                </a:rPr>
                <a:t>2. </a:t>
              </a:r>
              <a:r>
                <a:rPr lang="da-DK" sz="1000" noProof="1">
                  <a:solidFill>
                    <a:prstClr val="black">
                      <a:lumMod val="75000"/>
                      <a:lumOff val="25000"/>
                    </a:prstClr>
                  </a:solidFill>
                </a:rPr>
                <a:t>Klik på fanen </a:t>
              </a:r>
              <a:r>
                <a:rPr lang="da-DK" sz="1000" b="1" noProof="1">
                  <a:solidFill>
                    <a:prstClr val="black">
                      <a:lumMod val="75000"/>
                      <a:lumOff val="25000"/>
                    </a:prstClr>
                  </a:solidFill>
                </a:rPr>
                <a:t>INDSÆT</a:t>
              </a:r>
              <a:r>
                <a:rPr lang="da-DK" sz="1000" noProof="1">
                  <a:solidFill>
                    <a:prstClr val="black">
                      <a:lumMod val="75000"/>
                      <a:lumOff val="25000"/>
                    </a:prstClr>
                  </a:solidFill>
                </a:rPr>
                <a:t> og </a:t>
              </a:r>
              <a:br>
                <a:rPr lang="da-DK" sz="1000" noProof="1">
                  <a:solidFill>
                    <a:prstClr val="black">
                      <a:lumMod val="75000"/>
                      <a:lumOff val="25000"/>
                    </a:prstClr>
                  </a:solidFill>
                </a:rPr>
              </a:br>
              <a:r>
                <a:rPr lang="da-DK" sz="1000" noProof="1">
                  <a:solidFill>
                    <a:prstClr val="black">
                      <a:lumMod val="75000"/>
                      <a:lumOff val="25000"/>
                    </a:prstClr>
                  </a:solidFill>
                </a:rPr>
                <a:t>klik på knappen Billeder </a:t>
              </a:r>
            </a:p>
            <a:p>
              <a:pPr algn="r" eaLnBrk="1" hangingPunct="1">
                <a:spcAft>
                  <a:spcPts val="240"/>
                </a:spcAft>
                <a:defRPr/>
              </a:pPr>
              <a:r>
                <a:rPr lang="da-DK" sz="1000" b="1" noProof="1">
                  <a:solidFill>
                    <a:prstClr val="black">
                      <a:lumMod val="75000"/>
                      <a:lumOff val="25000"/>
                    </a:prstClr>
                  </a:solidFill>
                </a:rPr>
                <a:t>3. </a:t>
              </a:r>
              <a:r>
                <a:rPr lang="da-DK" sz="1000" noProof="1">
                  <a:solidFill>
                    <a:prstClr val="black">
                      <a:lumMod val="75000"/>
                      <a:lumOff val="25000"/>
                    </a:prstClr>
                  </a:solidFill>
                </a:rPr>
                <a:t>Find ønsket billede og klik </a:t>
              </a:r>
              <a:r>
                <a:rPr lang="da-DK" sz="1000" b="1" noProof="1">
                  <a:solidFill>
                    <a:prstClr val="black">
                      <a:lumMod val="75000"/>
                      <a:lumOff val="25000"/>
                    </a:prstClr>
                  </a:solidFill>
                </a:rPr>
                <a:t>Indsæt</a:t>
              </a:r>
            </a:p>
            <a:p>
              <a:pPr algn="r" eaLnBrk="1" hangingPunct="1">
                <a:spcAft>
                  <a:spcPts val="240"/>
                </a:spcAft>
                <a:defRPr/>
              </a:pPr>
              <a:r>
                <a:rPr lang="da-DK" sz="1000" noProof="1">
                  <a:solidFill>
                    <a:prstClr val="black">
                      <a:lumMod val="75000"/>
                      <a:lumOff val="25000"/>
                    </a:prstClr>
                  </a:solidFill>
                </a:rPr>
                <a:t>4. Klik </a:t>
              </a:r>
              <a:r>
                <a:rPr lang="da-DK" sz="1000" b="1" noProof="1">
                  <a:solidFill>
                    <a:prstClr val="black">
                      <a:lumMod val="75000"/>
                      <a:lumOff val="25000"/>
                    </a:prstClr>
                  </a:solidFill>
                </a:rPr>
                <a:t>Beskær </a:t>
              </a:r>
              <a:r>
                <a:rPr lang="da-DK" sz="1000" noProof="1">
                  <a:solidFill>
                    <a:prstClr val="black">
                      <a:lumMod val="75000"/>
                      <a:lumOff val="25000"/>
                    </a:prstClr>
                  </a:solidFill>
                </a:rPr>
                <a:t>for at ændre</a:t>
              </a:r>
              <a:br>
                <a:rPr lang="da-DK" sz="1000" noProof="1">
                  <a:solidFill>
                    <a:prstClr val="black">
                      <a:lumMod val="75000"/>
                      <a:lumOff val="25000"/>
                    </a:prstClr>
                  </a:solidFill>
                </a:rPr>
              </a:br>
              <a:r>
                <a:rPr lang="da-DK" sz="1000" noProof="1">
                  <a:solidFill>
                    <a:prstClr val="black">
                      <a:lumMod val="75000"/>
                      <a:lumOff val="25000"/>
                    </a:prstClr>
                  </a:solidFill>
                </a:rPr>
                <a:t>billedets fokus/størrelse</a:t>
              </a:r>
            </a:p>
            <a:p>
              <a:pPr algn="r" eaLnBrk="1" hangingPunct="1">
                <a:spcBef>
                  <a:spcPct val="0"/>
                </a:spcBef>
                <a:spcAft>
                  <a:spcPts val="240"/>
                </a:spcAft>
                <a:defRPr/>
              </a:pPr>
              <a:r>
                <a:rPr lang="da-DK" altLang="da-DK" sz="1000" b="1" noProof="1">
                  <a:solidFill>
                    <a:prstClr val="black">
                      <a:lumMod val="75000"/>
                      <a:lumOff val="25000"/>
                    </a:prstClr>
                  </a:solidFill>
                  <a:cs typeface="Arial" pitchFamily="34" charset="0"/>
                </a:rPr>
                <a:t>5. </a:t>
              </a:r>
              <a:r>
                <a:rPr lang="da-DK" altLang="da-DK" sz="1000" noProof="1">
                  <a:solidFill>
                    <a:prstClr val="black">
                      <a:lumMod val="75000"/>
                      <a:lumOff val="25000"/>
                    </a:prstClr>
                  </a:solidFill>
                  <a:cs typeface="Arial" pitchFamily="34" charset="0"/>
                </a:rPr>
                <a:t>Ønsker du at skalere billedet, </a:t>
              </a:r>
              <a:br>
                <a:rPr lang="da-DK" altLang="da-DK" sz="1000" noProof="1">
                  <a:solidFill>
                    <a:prstClr val="black">
                      <a:lumMod val="75000"/>
                      <a:lumOff val="25000"/>
                    </a:prstClr>
                  </a:solidFill>
                  <a:cs typeface="Arial" pitchFamily="34" charset="0"/>
                </a:rPr>
              </a:br>
              <a:r>
                <a:rPr lang="da-DK" altLang="da-DK" sz="1000" noProof="1">
                  <a:solidFill>
                    <a:prstClr val="black">
                      <a:lumMod val="75000"/>
                      <a:lumOff val="25000"/>
                    </a:prstClr>
                  </a:solidFill>
                  <a:cs typeface="Arial" pitchFamily="34" charset="0"/>
                </a:rPr>
                <a:t>så hold </a:t>
              </a:r>
              <a:r>
                <a:rPr lang="da-DK" altLang="da-DK" sz="1000" b="1" noProof="1">
                  <a:solidFill>
                    <a:prstClr val="black">
                      <a:lumMod val="75000"/>
                      <a:lumOff val="25000"/>
                    </a:prstClr>
                  </a:solidFill>
                  <a:cs typeface="Arial" pitchFamily="34" charset="0"/>
                </a:rPr>
                <a:t>SHIFT</a:t>
              </a:r>
              <a:r>
                <a:rPr lang="da-DK" altLang="da-DK" sz="1000" noProof="1">
                  <a:solidFill>
                    <a:prstClr val="black">
                      <a:lumMod val="75000"/>
                      <a:lumOff val="25000"/>
                    </a:prstClr>
                  </a:solidFill>
                  <a:cs typeface="Arial" pitchFamily="34" charset="0"/>
                </a:rPr>
                <a:t>-knappen nede, mens </a:t>
              </a:r>
              <a:br>
                <a:rPr lang="da-DK" altLang="da-DK" sz="1000" noProof="1">
                  <a:solidFill>
                    <a:prstClr val="black">
                      <a:lumMod val="75000"/>
                      <a:lumOff val="25000"/>
                    </a:prstClr>
                  </a:solidFill>
                  <a:cs typeface="Arial" pitchFamily="34" charset="0"/>
                </a:rPr>
              </a:br>
              <a:r>
                <a:rPr lang="da-DK" altLang="da-DK" sz="1000" noProof="1">
                  <a:solidFill>
                    <a:prstClr val="black">
                      <a:lumMod val="75000"/>
                      <a:lumOff val="25000"/>
                    </a:prstClr>
                  </a:solidFill>
                  <a:cs typeface="Arial" pitchFamily="34" charset="0"/>
                </a:rPr>
                <a:t>der trækkes i billedets hjørner  </a:t>
              </a:r>
            </a:p>
          </p:txBody>
        </p:sp>
        <p:grpSp>
          <p:nvGrpSpPr>
            <p:cNvPr id="50" name="Gruppe 57"/>
            <p:cNvGrpSpPr>
              <a:grpSpLocks/>
            </p:cNvGrpSpPr>
            <p:nvPr/>
          </p:nvGrpSpPr>
          <p:grpSpPr bwMode="auto">
            <a:xfrm>
              <a:off x="-454060" y="3593903"/>
              <a:ext cx="330033" cy="396146"/>
              <a:chOff x="1018031" y="5113037"/>
              <a:chExt cx="373412" cy="448177"/>
            </a:xfrm>
          </p:grpSpPr>
          <p:pic>
            <p:nvPicPr>
              <p:cNvPr id="52" name="Billede 5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031" y="5134460"/>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ounded Rectangle 25"/>
              <p:cNvSpPr/>
              <p:nvPr/>
            </p:nvSpPr>
            <p:spPr bwMode="auto">
              <a:xfrm>
                <a:off x="1023497" y="511303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pic>
          <p:nvPicPr>
            <p:cNvPr id="51" name="Billede 56"/>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46164" y="2756287"/>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1. </a:t>
            </a:r>
            <a:r>
              <a:rPr lang="en-GB" sz="1000" noProof="1">
                <a:solidFill>
                  <a:prstClr val="black">
                    <a:lumMod val="75000"/>
                    <a:lumOff val="25000"/>
                  </a:prstClr>
                </a:solidFill>
                <a:latin typeface="Arial" panose="020B0604020202020204" pitchFamily="34" charset="0"/>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2. </a:t>
            </a:r>
            <a:r>
              <a:rPr lang="en-GB" sz="1000" noProof="1">
                <a:solidFill>
                  <a:prstClr val="black">
                    <a:lumMod val="75000"/>
                    <a:lumOff val="25000"/>
                  </a:prstClr>
                </a:solidFill>
                <a:latin typeface="Arial" panose="020B0604020202020204" pitchFamily="34" charset="0"/>
                <a:cs typeface="Arial" panose="020B0604020202020204" pitchFamily="34" charset="0"/>
              </a:rPr>
              <a:t>Vælg et passende layout </a:t>
            </a:r>
            <a:br>
              <a:rPr lang="en-GB" sz="1000" noProof="1">
                <a:solidFill>
                  <a:prstClr val="black">
                    <a:lumMod val="75000"/>
                    <a:lumOff val="25000"/>
                  </a:prstClr>
                </a:solidFill>
                <a:latin typeface="Arial" panose="020B0604020202020204" pitchFamily="34" charset="0"/>
                <a:cs typeface="Arial" panose="020B0604020202020204" pitchFamily="34" charset="0"/>
              </a:rPr>
            </a:br>
            <a:r>
              <a:rPr lang="en-GB" sz="1000" noProof="1">
                <a:solidFill>
                  <a:prstClr val="black">
                    <a:lumMod val="75000"/>
                    <a:lumOff val="25000"/>
                  </a:prstClr>
                </a:solidFill>
                <a:latin typeface="Arial" panose="020B0604020202020204" pitchFamily="34" charset="0"/>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latin typeface="Arial" panose="020B0604020202020204" pitchFamily="34" charset="0"/>
                <a:cs typeface="Arial" panose="020B0604020202020204" pitchFamily="34" charset="0"/>
              </a:rPr>
              <a:t>Alternativt kan du vælge layout direkte under knappen </a:t>
            </a:r>
            <a:r>
              <a:rPr lang="en-GB" sz="1000" b="1" i="1" noProof="1">
                <a:solidFill>
                  <a:prstClr val="black">
                    <a:lumMod val="75000"/>
                    <a:lumOff val="25000"/>
                  </a:prstClr>
                </a:solidFill>
                <a:latin typeface="Arial" panose="020B0604020202020204" pitchFamily="34" charset="0"/>
                <a:cs typeface="Arial" panose="020B0604020202020204" pitchFamily="34" charset="0"/>
              </a:rPr>
              <a:t>Nyt slide</a:t>
            </a:r>
            <a:r>
              <a:rPr lang="en-GB" sz="1000" i="1" noProof="1">
                <a:solidFill>
                  <a:prstClr val="black">
                    <a:lumMod val="75000"/>
                    <a:lumOff val="25000"/>
                  </a:prstClr>
                </a:solidFill>
                <a:latin typeface="Arial" panose="020B0604020202020204" pitchFamily="34" charset="0"/>
                <a:cs typeface="Arial" panose="020B0604020202020204" pitchFamily="34" charset="0"/>
              </a:rPr>
              <a:t>, når du laver et nyt slide</a:t>
            </a:r>
          </a:p>
        </p:txBody>
      </p:sp>
      <p:pic>
        <p:nvPicPr>
          <p:cNvPr id="33" name="Billede 3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783091" y="1973"/>
            <a:ext cx="2638457" cy="1481952"/>
          </a:xfrm>
          <a:prstGeom prst="rect">
            <a:avLst/>
          </a:prstGeom>
          <a:ln w="3175">
            <a:solidFill>
              <a:schemeClr val="accent5"/>
            </a:solidFill>
          </a:ln>
        </p:spPr>
      </p:pic>
      <p:sp>
        <p:nvSpPr>
          <p:cNvPr id="31" name="Rectangle 5">
            <a:extLst>
              <a:ext uri="{FF2B5EF4-FFF2-40B4-BE49-F238E27FC236}">
                <a16:creationId xmlns:a16="http://schemas.microsoft.com/office/drawing/2014/main" id="{C7666697-FAE7-49B5-9AC7-DC8ED2EE6591}"/>
              </a:ext>
            </a:extLst>
          </p:cNvPr>
          <p:cNvSpPr/>
          <p:nvPr userDrawn="1"/>
        </p:nvSpPr>
        <p:spPr>
          <a:xfrm>
            <a:off x="12951527" y="4443418"/>
            <a:ext cx="500743" cy="500743"/>
          </a:xfrm>
          <a:prstGeom prst="rect">
            <a:avLst/>
          </a:prstGeom>
          <a:solidFill>
            <a:srgbClr val="AAA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4" name="Rectangle 6">
            <a:extLst>
              <a:ext uri="{FF2B5EF4-FFF2-40B4-BE49-F238E27FC236}">
                <a16:creationId xmlns:a16="http://schemas.microsoft.com/office/drawing/2014/main" id="{6E0BE980-DF79-45A0-B404-120582733DD3}"/>
              </a:ext>
            </a:extLst>
          </p:cNvPr>
          <p:cNvSpPr/>
          <p:nvPr userDrawn="1"/>
        </p:nvSpPr>
        <p:spPr>
          <a:xfrm>
            <a:off x="12951527" y="1953318"/>
            <a:ext cx="500743" cy="500743"/>
          </a:xfrm>
          <a:prstGeom prst="rect">
            <a:avLst/>
          </a:prstGeom>
          <a:solidFill>
            <a:srgbClr val="016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5" name="Rectangle 8">
            <a:extLst>
              <a:ext uri="{FF2B5EF4-FFF2-40B4-BE49-F238E27FC236}">
                <a16:creationId xmlns:a16="http://schemas.microsoft.com/office/drawing/2014/main" id="{F17D7100-C945-40BC-AD45-46296271F491}"/>
              </a:ext>
            </a:extLst>
          </p:cNvPr>
          <p:cNvSpPr/>
          <p:nvPr userDrawn="1"/>
        </p:nvSpPr>
        <p:spPr>
          <a:xfrm>
            <a:off x="12951527" y="2552032"/>
            <a:ext cx="500743" cy="500743"/>
          </a:xfrm>
          <a:prstGeom prst="rect">
            <a:avLst/>
          </a:prstGeom>
          <a:solidFill>
            <a:srgbClr val="46B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6" name="Rectangle 72">
            <a:extLst>
              <a:ext uri="{FF2B5EF4-FFF2-40B4-BE49-F238E27FC236}">
                <a16:creationId xmlns:a16="http://schemas.microsoft.com/office/drawing/2014/main" id="{7F9D6006-81E7-4FCC-BA26-695164135B36}"/>
              </a:ext>
            </a:extLst>
          </p:cNvPr>
          <p:cNvSpPr/>
          <p:nvPr userDrawn="1"/>
        </p:nvSpPr>
        <p:spPr>
          <a:xfrm>
            <a:off x="12450785" y="4443418"/>
            <a:ext cx="500743" cy="500743"/>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7" name="Rectangle 73">
            <a:extLst>
              <a:ext uri="{FF2B5EF4-FFF2-40B4-BE49-F238E27FC236}">
                <a16:creationId xmlns:a16="http://schemas.microsoft.com/office/drawing/2014/main" id="{E2CE1BE0-12D6-4D92-832B-CB504B343173}"/>
              </a:ext>
            </a:extLst>
          </p:cNvPr>
          <p:cNvSpPr/>
          <p:nvPr userDrawn="1"/>
        </p:nvSpPr>
        <p:spPr>
          <a:xfrm>
            <a:off x="12450785" y="1953318"/>
            <a:ext cx="500743" cy="500743"/>
          </a:xfrm>
          <a:prstGeom prst="rect">
            <a:avLst/>
          </a:prstGeom>
          <a:solidFill>
            <a:srgbClr val="0156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8" name="Rectangle 74">
            <a:extLst>
              <a:ext uri="{FF2B5EF4-FFF2-40B4-BE49-F238E27FC236}">
                <a16:creationId xmlns:a16="http://schemas.microsoft.com/office/drawing/2014/main" id="{80A4ACD8-CD91-401A-B734-93CD2183179A}"/>
              </a:ext>
            </a:extLst>
          </p:cNvPr>
          <p:cNvSpPr/>
          <p:nvPr userDrawn="1"/>
        </p:nvSpPr>
        <p:spPr>
          <a:xfrm>
            <a:off x="12450785" y="2552032"/>
            <a:ext cx="500743" cy="500743"/>
          </a:xfrm>
          <a:prstGeom prst="rect">
            <a:avLst/>
          </a:prstGeom>
          <a:solidFill>
            <a:srgbClr val="389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9" name="Rectangle 76">
            <a:extLst>
              <a:ext uri="{FF2B5EF4-FFF2-40B4-BE49-F238E27FC236}">
                <a16:creationId xmlns:a16="http://schemas.microsoft.com/office/drawing/2014/main" id="{0BA6CBD8-54E2-4E8B-A177-1996F4D79A3D}"/>
              </a:ext>
            </a:extLst>
          </p:cNvPr>
          <p:cNvSpPr/>
          <p:nvPr userDrawn="1"/>
        </p:nvSpPr>
        <p:spPr>
          <a:xfrm>
            <a:off x="13452270" y="4443418"/>
            <a:ext cx="500743" cy="5007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0" name="Rectangle 77">
            <a:extLst>
              <a:ext uri="{FF2B5EF4-FFF2-40B4-BE49-F238E27FC236}">
                <a16:creationId xmlns:a16="http://schemas.microsoft.com/office/drawing/2014/main" id="{8AB43071-C61B-4993-B0E3-7306F978624A}"/>
              </a:ext>
            </a:extLst>
          </p:cNvPr>
          <p:cNvSpPr/>
          <p:nvPr userDrawn="1"/>
        </p:nvSpPr>
        <p:spPr>
          <a:xfrm>
            <a:off x="13452270" y="1953318"/>
            <a:ext cx="500743" cy="500743"/>
          </a:xfrm>
          <a:prstGeom prst="rect">
            <a:avLst/>
          </a:prstGeom>
          <a:solidFill>
            <a:srgbClr val="018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1" name="Rectangle 78">
            <a:extLst>
              <a:ext uri="{FF2B5EF4-FFF2-40B4-BE49-F238E27FC236}">
                <a16:creationId xmlns:a16="http://schemas.microsoft.com/office/drawing/2014/main" id="{ADECBC4D-6D00-4C83-BE72-982BCAE3C275}"/>
              </a:ext>
            </a:extLst>
          </p:cNvPr>
          <p:cNvSpPr/>
          <p:nvPr userDrawn="1"/>
        </p:nvSpPr>
        <p:spPr>
          <a:xfrm>
            <a:off x="13452270" y="2552032"/>
            <a:ext cx="500743" cy="500743"/>
          </a:xfrm>
          <a:prstGeom prst="rect">
            <a:avLst/>
          </a:prstGeom>
          <a:solidFill>
            <a:srgbClr val="7AC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2" name="Rectangle 80">
            <a:extLst>
              <a:ext uri="{FF2B5EF4-FFF2-40B4-BE49-F238E27FC236}">
                <a16:creationId xmlns:a16="http://schemas.microsoft.com/office/drawing/2014/main" id="{2F0BA234-E122-49E7-B7E3-72A6D4AC8938}"/>
              </a:ext>
            </a:extLst>
          </p:cNvPr>
          <p:cNvSpPr/>
          <p:nvPr userDrawn="1"/>
        </p:nvSpPr>
        <p:spPr>
          <a:xfrm>
            <a:off x="12951527" y="3149508"/>
            <a:ext cx="500743" cy="500743"/>
          </a:xfrm>
          <a:prstGeom prst="rect">
            <a:avLst/>
          </a:prstGeom>
          <a:solidFill>
            <a:srgbClr val="FEA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3" name="Rectangle 82">
            <a:extLst>
              <a:ext uri="{FF2B5EF4-FFF2-40B4-BE49-F238E27FC236}">
                <a16:creationId xmlns:a16="http://schemas.microsoft.com/office/drawing/2014/main" id="{C43C6E04-81E5-42C8-AA8A-74F39FB9C9D0}"/>
              </a:ext>
            </a:extLst>
          </p:cNvPr>
          <p:cNvSpPr/>
          <p:nvPr userDrawn="1"/>
        </p:nvSpPr>
        <p:spPr>
          <a:xfrm>
            <a:off x="12450784" y="3149508"/>
            <a:ext cx="500743" cy="500743"/>
          </a:xfrm>
          <a:prstGeom prst="rect">
            <a:avLst/>
          </a:prstGeom>
          <a:solidFill>
            <a:srgbClr val="FE8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Arial" panose="020B0604020202020204"/>
            </a:endParaRPr>
          </a:p>
        </p:txBody>
      </p:sp>
      <p:sp>
        <p:nvSpPr>
          <p:cNvPr id="44" name="Rectangle 83">
            <a:extLst>
              <a:ext uri="{FF2B5EF4-FFF2-40B4-BE49-F238E27FC236}">
                <a16:creationId xmlns:a16="http://schemas.microsoft.com/office/drawing/2014/main" id="{7BDFF62C-3CD4-4D9C-9A77-B6921617EAED}"/>
              </a:ext>
            </a:extLst>
          </p:cNvPr>
          <p:cNvSpPr/>
          <p:nvPr userDrawn="1"/>
        </p:nvSpPr>
        <p:spPr>
          <a:xfrm>
            <a:off x="13452270" y="3149508"/>
            <a:ext cx="500743" cy="500743"/>
          </a:xfrm>
          <a:prstGeom prst="rect">
            <a:avLst/>
          </a:prstGeom>
          <a:solidFill>
            <a:srgbClr val="FEBF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55" name="Rectangle 80">
            <a:extLst>
              <a:ext uri="{FF2B5EF4-FFF2-40B4-BE49-F238E27FC236}">
                <a16:creationId xmlns:a16="http://schemas.microsoft.com/office/drawing/2014/main" id="{454E98CB-6607-4E18-B25F-BDD3AC6B3501}"/>
              </a:ext>
            </a:extLst>
          </p:cNvPr>
          <p:cNvSpPr/>
          <p:nvPr userDrawn="1"/>
        </p:nvSpPr>
        <p:spPr>
          <a:xfrm>
            <a:off x="12951527" y="3776740"/>
            <a:ext cx="500743" cy="500743"/>
          </a:xfrm>
          <a:prstGeom prst="rect">
            <a:avLst/>
          </a:prstGeom>
          <a:solidFill>
            <a:srgbClr val="FE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56" name="Rectangle 82">
            <a:extLst>
              <a:ext uri="{FF2B5EF4-FFF2-40B4-BE49-F238E27FC236}">
                <a16:creationId xmlns:a16="http://schemas.microsoft.com/office/drawing/2014/main" id="{EE2876A6-2452-4747-BB1F-A8FB7754E31A}"/>
              </a:ext>
            </a:extLst>
          </p:cNvPr>
          <p:cNvSpPr/>
          <p:nvPr userDrawn="1"/>
        </p:nvSpPr>
        <p:spPr>
          <a:xfrm>
            <a:off x="12450784" y="3776740"/>
            <a:ext cx="500743" cy="500743"/>
          </a:xfrm>
          <a:prstGeom prst="rect">
            <a:avLst/>
          </a:prstGeom>
          <a:solidFill>
            <a:srgbClr val="FE32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57" name="Rectangle 83">
            <a:extLst>
              <a:ext uri="{FF2B5EF4-FFF2-40B4-BE49-F238E27FC236}">
                <a16:creationId xmlns:a16="http://schemas.microsoft.com/office/drawing/2014/main" id="{D9C54911-030F-4FFA-9743-0F48040B2062}"/>
              </a:ext>
            </a:extLst>
          </p:cNvPr>
          <p:cNvSpPr/>
          <p:nvPr userDrawn="1"/>
        </p:nvSpPr>
        <p:spPr>
          <a:xfrm>
            <a:off x="13452270" y="3776740"/>
            <a:ext cx="500743" cy="500743"/>
          </a:xfrm>
          <a:prstGeom prst="rect">
            <a:avLst/>
          </a:prstGeom>
          <a:solidFill>
            <a:srgbClr val="FE6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58" name="Rectangle 73">
            <a:extLst>
              <a:ext uri="{FF2B5EF4-FFF2-40B4-BE49-F238E27FC236}">
                <a16:creationId xmlns:a16="http://schemas.microsoft.com/office/drawing/2014/main" id="{A41893F0-67CD-47BB-A3F1-281F2CE6C62D}"/>
              </a:ext>
            </a:extLst>
          </p:cNvPr>
          <p:cNvSpPr/>
          <p:nvPr userDrawn="1"/>
        </p:nvSpPr>
        <p:spPr>
          <a:xfrm>
            <a:off x="12951527" y="1286640"/>
            <a:ext cx="500400" cy="5007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Arial" panose="020B0604020202020204"/>
            </a:endParaRPr>
          </a:p>
        </p:txBody>
      </p:sp>
      <p:sp>
        <p:nvSpPr>
          <p:cNvPr id="59" name="Rektangel 58">
            <a:extLst>
              <a:ext uri="{FF2B5EF4-FFF2-40B4-BE49-F238E27FC236}">
                <a16:creationId xmlns:a16="http://schemas.microsoft.com/office/drawing/2014/main" id="{A8D9C31F-991B-401A-9C7B-6097B02C93C6}"/>
              </a:ext>
            </a:extLst>
          </p:cNvPr>
          <p:cNvSpPr/>
          <p:nvPr userDrawn="1"/>
        </p:nvSpPr>
        <p:spPr>
          <a:xfrm>
            <a:off x="12951527" y="5210678"/>
            <a:ext cx="500400" cy="500743"/>
          </a:xfrm>
          <a:prstGeom prst="rect">
            <a:avLst/>
          </a:prstGeom>
          <a:solidFill>
            <a:srgbClr val="003B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prstClr val="white"/>
              </a:solidFill>
            </a:endParaRPr>
          </a:p>
        </p:txBody>
      </p:sp>
      <p:pic>
        <p:nvPicPr>
          <p:cNvPr id="60" name="Logo">
            <a:extLst>
              <a:ext uri="{FF2B5EF4-FFF2-40B4-BE49-F238E27FC236}">
                <a16:creationId xmlns:a16="http://schemas.microsoft.com/office/drawing/2014/main" id="{C4338B82-39B0-409D-A307-2F62AB445BA6}"/>
              </a:ext>
            </a:extLst>
          </p:cNvPr>
          <p:cNvPicPr>
            <a:picLocks noChangeAspect="1"/>
          </p:cNvPicPr>
          <p:nvPr userDrawn="1"/>
        </p:nvPicPr>
        <p:blipFill>
          <a:blip r:embed="rId7" cstate="print">
            <a:lum bright="70000" contrast="-70000"/>
            <a:extLst>
              <a:ext uri="{28A0092B-C50C-407E-A947-70E740481C1C}">
                <a14:useLocalDpi xmlns:a14="http://schemas.microsoft.com/office/drawing/2010/main" val="0"/>
              </a:ext>
            </a:extLst>
          </a:blip>
          <a:stretch>
            <a:fillRect/>
          </a:stretch>
        </p:blipFill>
        <p:spPr>
          <a:xfrm>
            <a:off x="11325495" y="103787"/>
            <a:ext cx="689234" cy="417600"/>
          </a:xfrm>
          <a:prstGeom prst="rect">
            <a:avLst/>
          </a:prstGeom>
        </p:spPr>
      </p:pic>
      <p:sp>
        <p:nvSpPr>
          <p:cNvPr id="61" name="Tekstfelt 60">
            <a:extLst>
              <a:ext uri="{FF2B5EF4-FFF2-40B4-BE49-F238E27FC236}">
                <a16:creationId xmlns:a16="http://schemas.microsoft.com/office/drawing/2014/main" id="{12FF6CF9-C04F-4308-A061-9CD0A02C52EF}"/>
              </a:ext>
            </a:extLst>
          </p:cNvPr>
          <p:cNvSpPr txBox="1"/>
          <p:nvPr userDrawn="1"/>
        </p:nvSpPr>
        <p:spPr>
          <a:xfrm>
            <a:off x="11088138" y="476464"/>
            <a:ext cx="1031436" cy="276999"/>
          </a:xfrm>
          <a:prstGeom prst="rect">
            <a:avLst/>
          </a:prstGeom>
          <a:noFill/>
        </p:spPr>
        <p:txBody>
          <a:bodyPr wrap="none" rtlCol="0">
            <a:spAutoFit/>
          </a:bodyPr>
          <a:lstStyle/>
          <a:p>
            <a:r>
              <a:rPr lang="da-DK" sz="1200" dirty="0">
                <a:solidFill>
                  <a:prstClr val="white"/>
                </a:solidFill>
              </a:rPr>
              <a:t>www.kl.dk/ffb</a:t>
            </a:r>
          </a:p>
        </p:txBody>
      </p:sp>
      <p:pic>
        <p:nvPicPr>
          <p:cNvPr id="63" name="Billede 62">
            <a:extLst>
              <a:ext uri="{FF2B5EF4-FFF2-40B4-BE49-F238E27FC236}">
                <a16:creationId xmlns:a16="http://schemas.microsoft.com/office/drawing/2014/main" id="{AF15DA4C-D21C-4EE3-B04B-63C024BB811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402642" y="42936"/>
            <a:ext cx="1692646" cy="588047"/>
          </a:xfrm>
          <a:prstGeom prst="rect">
            <a:avLst/>
          </a:prstGeom>
        </p:spPr>
      </p:pic>
    </p:spTree>
    <p:extLst>
      <p:ext uri="{BB962C8B-B14F-4D97-AF65-F5344CB8AC3E}">
        <p14:creationId xmlns:p14="http://schemas.microsoft.com/office/powerpoint/2010/main" val="29120520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lle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dirty="0"/>
          </a:p>
        </p:txBody>
      </p:sp>
      <p:sp>
        <p:nvSpPr>
          <p:cNvPr id="4" name="Footer Placeholder 3"/>
          <p:cNvSpPr>
            <a:spLocks noGrp="1"/>
          </p:cNvSpPr>
          <p:nvPr>
            <p:ph type="ftr" sz="quarter" idx="11"/>
          </p:nvPr>
        </p:nvSpPr>
        <p:spPr/>
        <p:txBody>
          <a:bodyPr/>
          <a:lstStyle/>
          <a:p>
            <a:r>
              <a:rPr lang="en-GB"/>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smtClean="0"/>
              <a:pPr/>
              <a:t>‹nr.›</a:t>
            </a:fld>
            <a:endParaRPr lang="en-GB" dirty="0"/>
          </a:p>
        </p:txBody>
      </p:sp>
      <p:sp>
        <p:nvSpPr>
          <p:cNvPr id="6" name="Pladsholder til billede 2"/>
          <p:cNvSpPr>
            <a:spLocks noGrp="1"/>
          </p:cNvSpPr>
          <p:nvPr>
            <p:ph type="pic" sz="quarter" idx="14"/>
          </p:nvPr>
        </p:nvSpPr>
        <p:spPr>
          <a:xfrm>
            <a:off x="1908175" y="1941512"/>
            <a:ext cx="9116086" cy="3726000"/>
          </a:xfrm>
          <a:solidFill>
            <a:srgbClr val="9B9B9B"/>
          </a:solidFill>
        </p:spPr>
        <p:txBody>
          <a:bodyPr/>
          <a:lstStyle>
            <a:lvl1pPr algn="ctr">
              <a:defRPr b="0">
                <a:solidFill>
                  <a:schemeClr val="bg1"/>
                </a:solidFill>
              </a:defRPr>
            </a:lvl1pPr>
          </a:lstStyle>
          <a:p>
            <a:r>
              <a:rPr lang="da-DK"/>
              <a:t>Klik på ikonet for at tilføje et billede</a:t>
            </a:r>
            <a:endParaRPr lang="da-DK" dirty="0"/>
          </a:p>
        </p:txBody>
      </p:sp>
      <p:pic>
        <p:nvPicPr>
          <p:cNvPr id="14" name="Billed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83091" y="0"/>
            <a:ext cx="2638457" cy="1485897"/>
          </a:xfrm>
          <a:prstGeom prst="rect">
            <a:avLst/>
          </a:prstGeom>
          <a:ln w="3175">
            <a:solidFill>
              <a:schemeClr val="accent5"/>
            </a:solidFill>
          </a:ln>
        </p:spPr>
      </p:pic>
      <p:grpSp>
        <p:nvGrpSpPr>
          <p:cNvPr id="15" name="Gruppe 14"/>
          <p:cNvGrpSpPr/>
          <p:nvPr userDrawn="1"/>
        </p:nvGrpSpPr>
        <p:grpSpPr>
          <a:xfrm>
            <a:off x="-2593570" y="1548000"/>
            <a:ext cx="2484101" cy="2698321"/>
            <a:chOff x="-2593570" y="4522748"/>
            <a:chExt cx="2484101" cy="2698321"/>
          </a:xfrm>
        </p:grpSpPr>
        <p:sp>
          <p:nvSpPr>
            <p:cNvPr id="16" name="TextBox 5"/>
            <p:cNvSpPr txBox="1">
              <a:spLocks noChangeArrowheads="1"/>
            </p:cNvSpPr>
            <p:nvPr userDrawn="1"/>
          </p:nvSpPr>
          <p:spPr bwMode="auto">
            <a:xfrm>
              <a:off x="-2593570" y="4522748"/>
              <a:ext cx="245117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prstClr val="black">
                      <a:lumMod val="75000"/>
                      <a:lumOff val="25000"/>
                    </a:prstClr>
                  </a:solidFill>
                </a:rPr>
                <a:t>Billede</a:t>
              </a:r>
            </a:p>
            <a:p>
              <a:pPr algn="r" eaLnBrk="1" hangingPunct="1">
                <a:spcAft>
                  <a:spcPts val="300"/>
                </a:spcAft>
                <a:defRPr/>
              </a:pPr>
              <a:endParaRPr lang="da-DK" sz="1000" b="1" noProof="1">
                <a:solidFill>
                  <a:prstClr val="black">
                    <a:lumMod val="75000"/>
                    <a:lumOff val="25000"/>
                  </a:prstClr>
                </a:solidFill>
              </a:endParaRPr>
            </a:p>
            <a:p>
              <a:pPr algn="r" eaLnBrk="1" hangingPunct="1">
                <a:spcAft>
                  <a:spcPts val="300"/>
                </a:spcAft>
                <a:defRPr/>
              </a:pPr>
              <a:r>
                <a:rPr lang="da-DK" sz="1000" b="1" noProof="1">
                  <a:solidFill>
                    <a:prstClr val="black">
                      <a:lumMod val="75000"/>
                      <a:lumOff val="25000"/>
                    </a:prstClr>
                  </a:solidFill>
                </a:rPr>
                <a:t>Indsæt billede</a:t>
              </a:r>
            </a:p>
            <a:p>
              <a:pPr algn="r" eaLnBrk="1" hangingPunct="1">
                <a:spcAft>
                  <a:spcPts val="240"/>
                </a:spcAft>
                <a:defRPr/>
              </a:pPr>
              <a:r>
                <a:rPr lang="da-DK" sz="1000" b="1" noProof="1">
                  <a:solidFill>
                    <a:prstClr val="black">
                      <a:lumMod val="75000"/>
                      <a:lumOff val="25000"/>
                    </a:prstClr>
                  </a:solidFill>
                </a:rPr>
                <a:t>1.</a:t>
              </a:r>
              <a:r>
                <a:rPr lang="da-DK" sz="1000" noProof="1">
                  <a:solidFill>
                    <a:prstClr val="black">
                      <a:lumMod val="75000"/>
                      <a:lumOff val="25000"/>
                    </a:prstClr>
                  </a:solidFill>
                </a:rPr>
                <a:t> Klik på det lille billede-indsættelsesikon </a:t>
              </a:r>
              <a:br>
                <a:rPr lang="da-DK" sz="1000" noProof="1">
                  <a:solidFill>
                    <a:prstClr val="black">
                      <a:lumMod val="75000"/>
                      <a:lumOff val="25000"/>
                    </a:prstClr>
                  </a:solidFill>
                </a:rPr>
              </a:br>
              <a:r>
                <a:rPr lang="da-DK" sz="1000" noProof="1">
                  <a:solidFill>
                    <a:prstClr val="black">
                      <a:lumMod val="75000"/>
                      <a:lumOff val="25000"/>
                    </a:prstClr>
                  </a:solidFill>
                </a:rPr>
                <a:t>i midten af pladsholderen</a:t>
              </a:r>
            </a:p>
            <a:p>
              <a:pPr algn="r" eaLnBrk="1" hangingPunct="1">
                <a:spcAft>
                  <a:spcPts val="240"/>
                </a:spcAft>
                <a:defRPr/>
              </a:pPr>
              <a:r>
                <a:rPr lang="da-DK" sz="1000" b="1" noProof="1">
                  <a:solidFill>
                    <a:prstClr val="black">
                      <a:lumMod val="75000"/>
                      <a:lumOff val="25000"/>
                    </a:prstClr>
                  </a:solidFill>
                </a:rPr>
                <a:t>2. </a:t>
              </a:r>
              <a:r>
                <a:rPr lang="da-DK" sz="1000" noProof="1">
                  <a:solidFill>
                    <a:prstClr val="black">
                      <a:lumMod val="75000"/>
                      <a:lumOff val="25000"/>
                    </a:prstClr>
                  </a:solidFill>
                </a:rPr>
                <a:t>Indsæt det ønskede billede</a:t>
              </a:r>
            </a:p>
            <a:p>
              <a:pPr algn="r" eaLnBrk="1" hangingPunct="1">
                <a:spcAft>
                  <a:spcPts val="240"/>
                </a:spcAft>
                <a:defRPr/>
              </a:pPr>
              <a:r>
                <a:rPr lang="da-DK" sz="1000" b="1" noProof="1">
                  <a:solidFill>
                    <a:prstClr val="black">
                      <a:lumMod val="75000"/>
                      <a:lumOff val="25000"/>
                    </a:prstClr>
                  </a:solidFill>
                </a:rPr>
                <a:t>3.</a:t>
              </a:r>
              <a:r>
                <a:rPr lang="da-DK" sz="1000" noProof="1">
                  <a:solidFill>
                    <a:prstClr val="black">
                      <a:lumMod val="75000"/>
                      <a:lumOff val="25000"/>
                    </a:prstClr>
                  </a:solidFill>
                </a:rPr>
                <a:t> Klik </a:t>
              </a:r>
              <a:r>
                <a:rPr lang="da-DK" sz="1000" b="1" noProof="1">
                  <a:solidFill>
                    <a:prstClr val="black">
                      <a:lumMod val="75000"/>
                      <a:lumOff val="25000"/>
                    </a:prstClr>
                  </a:solidFill>
                </a:rPr>
                <a:t>Beskær </a:t>
              </a:r>
              <a:r>
                <a:rPr lang="da-DK" sz="1000" noProof="1">
                  <a:solidFill>
                    <a:prstClr val="black">
                      <a:lumMod val="75000"/>
                      <a:lumOff val="25000"/>
                    </a:prstClr>
                  </a:solidFill>
                </a:rPr>
                <a:t>for at ændre</a:t>
              </a:r>
              <a:br>
                <a:rPr lang="da-DK" sz="1000" noProof="1">
                  <a:solidFill>
                    <a:prstClr val="black">
                      <a:lumMod val="75000"/>
                      <a:lumOff val="25000"/>
                    </a:prstClr>
                  </a:solidFill>
                </a:rPr>
              </a:br>
              <a:r>
                <a:rPr lang="da-DK" sz="1000" noProof="1">
                  <a:solidFill>
                    <a:prstClr val="black">
                      <a:lumMod val="75000"/>
                      <a:lumOff val="25000"/>
                    </a:prstClr>
                  </a:solidFill>
                </a:rPr>
                <a:t>billedets fokus/størrelse</a:t>
              </a:r>
            </a:p>
            <a:p>
              <a:pPr algn="r" eaLnBrk="1" hangingPunct="1">
                <a:spcBef>
                  <a:spcPct val="0"/>
                </a:spcBef>
                <a:spcAft>
                  <a:spcPts val="240"/>
                </a:spcAft>
                <a:defRPr/>
              </a:pPr>
              <a:endParaRPr lang="da-DK" altLang="da-DK" sz="1000" b="1" noProof="1">
                <a:solidFill>
                  <a:prstClr val="black">
                    <a:lumMod val="75000"/>
                    <a:lumOff val="25000"/>
                  </a:prstClr>
                </a:solidFill>
                <a:cs typeface="Arial" pitchFamily="34" charset="0"/>
              </a:endParaRPr>
            </a:p>
            <a:p>
              <a:pPr algn="r" eaLnBrk="1" hangingPunct="1">
                <a:spcBef>
                  <a:spcPct val="0"/>
                </a:spcBef>
                <a:spcAft>
                  <a:spcPts val="240"/>
                </a:spcAft>
                <a:defRPr/>
              </a:pPr>
              <a:endParaRPr lang="da-DK" altLang="da-DK" sz="1000" b="1" noProof="1">
                <a:solidFill>
                  <a:prstClr val="black">
                    <a:lumMod val="75000"/>
                    <a:lumOff val="25000"/>
                  </a:prstClr>
                </a:solidFill>
                <a:cs typeface="Arial" pitchFamily="34" charset="0"/>
              </a:endParaRPr>
            </a:p>
            <a:p>
              <a:pPr algn="r" eaLnBrk="1" hangingPunct="1">
                <a:spcBef>
                  <a:spcPct val="0"/>
                </a:spcBef>
                <a:spcAft>
                  <a:spcPts val="240"/>
                </a:spcAft>
                <a:defRPr/>
              </a:pPr>
              <a:r>
                <a:rPr lang="da-DK" altLang="da-DK" sz="1000" b="1" noProof="1">
                  <a:solidFill>
                    <a:prstClr val="black">
                      <a:lumMod val="75000"/>
                      <a:lumOff val="25000"/>
                    </a:prstClr>
                  </a:solidFill>
                  <a:cs typeface="Arial" pitchFamily="34" charset="0"/>
                </a:rPr>
                <a:t>4. </a:t>
              </a:r>
              <a:r>
                <a:rPr lang="da-DK" altLang="da-DK" sz="1000" noProof="1">
                  <a:solidFill>
                    <a:prstClr val="black">
                      <a:lumMod val="75000"/>
                      <a:lumOff val="25000"/>
                    </a:prstClr>
                  </a:solidFill>
                  <a:cs typeface="Arial" pitchFamily="34" charset="0"/>
                </a:rPr>
                <a:t>Ønsker du at skalere billedet, så hold </a:t>
              </a:r>
              <a:r>
                <a:rPr lang="da-DK" altLang="da-DK" sz="1000" b="1" noProof="1">
                  <a:solidFill>
                    <a:prstClr val="black">
                      <a:lumMod val="75000"/>
                      <a:lumOff val="25000"/>
                    </a:prstClr>
                  </a:solidFill>
                  <a:cs typeface="Arial" pitchFamily="34" charset="0"/>
                </a:rPr>
                <a:t>SHIFT</a:t>
              </a:r>
              <a:r>
                <a:rPr lang="da-DK" altLang="da-DK" sz="1000" noProof="1">
                  <a:solidFill>
                    <a:prstClr val="black">
                      <a:lumMod val="75000"/>
                      <a:lumOff val="25000"/>
                    </a:prstClr>
                  </a:solidFill>
                  <a:cs typeface="Arial" pitchFamily="34" charset="0"/>
                </a:rPr>
                <a:t>-knappen nede, mens der trækkes i billedets hjørner</a:t>
              </a:r>
            </a:p>
          </p:txBody>
        </p:sp>
        <p:pic>
          <p:nvPicPr>
            <p:cNvPr id="17" name="Billede 5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849" y="6843857"/>
              <a:ext cx="330033" cy="37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25"/>
            <p:cNvSpPr/>
            <p:nvPr userDrawn="1"/>
          </p:nvSpPr>
          <p:spPr bwMode="auto">
            <a:xfrm>
              <a:off x="-478018" y="6842378"/>
              <a:ext cx="185738" cy="152400"/>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pic>
          <p:nvPicPr>
            <p:cNvPr id="19" name="Billede 5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2849" y="5950060"/>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1. </a:t>
            </a:r>
            <a:r>
              <a:rPr lang="en-GB" sz="1000" noProof="1">
                <a:solidFill>
                  <a:prstClr val="black">
                    <a:lumMod val="75000"/>
                    <a:lumOff val="25000"/>
                  </a:prstClr>
                </a:solidFill>
                <a:latin typeface="Arial" panose="020B0604020202020204" pitchFamily="34" charset="0"/>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2. </a:t>
            </a:r>
            <a:r>
              <a:rPr lang="en-GB" sz="1000" noProof="1">
                <a:solidFill>
                  <a:prstClr val="black">
                    <a:lumMod val="75000"/>
                    <a:lumOff val="25000"/>
                  </a:prstClr>
                </a:solidFill>
                <a:latin typeface="Arial" panose="020B0604020202020204" pitchFamily="34" charset="0"/>
                <a:cs typeface="Arial" panose="020B0604020202020204" pitchFamily="34" charset="0"/>
              </a:rPr>
              <a:t>Vælg et passende layout </a:t>
            </a:r>
            <a:br>
              <a:rPr lang="en-GB" sz="1000" noProof="1">
                <a:solidFill>
                  <a:prstClr val="black">
                    <a:lumMod val="75000"/>
                    <a:lumOff val="25000"/>
                  </a:prstClr>
                </a:solidFill>
                <a:latin typeface="Arial" panose="020B0604020202020204" pitchFamily="34" charset="0"/>
                <a:cs typeface="Arial" panose="020B0604020202020204" pitchFamily="34" charset="0"/>
              </a:rPr>
            </a:br>
            <a:r>
              <a:rPr lang="en-GB" sz="1000" noProof="1">
                <a:solidFill>
                  <a:prstClr val="black">
                    <a:lumMod val="75000"/>
                    <a:lumOff val="25000"/>
                  </a:prstClr>
                </a:solidFill>
                <a:latin typeface="Arial" panose="020B0604020202020204" pitchFamily="34" charset="0"/>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latin typeface="Arial" panose="020B0604020202020204" pitchFamily="34" charset="0"/>
                <a:cs typeface="Arial" panose="020B0604020202020204" pitchFamily="34" charset="0"/>
              </a:rPr>
              <a:t>Alternativt kan du vælge layout direkte under knappen </a:t>
            </a:r>
            <a:r>
              <a:rPr lang="en-GB" sz="1000" b="1" i="1" noProof="1">
                <a:solidFill>
                  <a:prstClr val="black">
                    <a:lumMod val="75000"/>
                    <a:lumOff val="25000"/>
                  </a:prstClr>
                </a:solidFill>
                <a:latin typeface="Arial" panose="020B0604020202020204" pitchFamily="34" charset="0"/>
                <a:cs typeface="Arial" panose="020B0604020202020204" pitchFamily="34" charset="0"/>
              </a:rPr>
              <a:t>Nyt slide</a:t>
            </a:r>
            <a:r>
              <a:rPr lang="en-GB" sz="1000" i="1" noProof="1">
                <a:solidFill>
                  <a:prstClr val="black">
                    <a:lumMod val="75000"/>
                    <a:lumOff val="25000"/>
                  </a:prst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4281380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illede med kant">
    <p:spTree>
      <p:nvGrpSpPr>
        <p:cNvPr id="1" name=""/>
        <p:cNvGrpSpPr/>
        <p:nvPr/>
      </p:nvGrpSpPr>
      <p:grpSpPr>
        <a:xfrm>
          <a:off x="0" y="0"/>
          <a:ext cx="0" cy="0"/>
          <a:chOff x="0" y="0"/>
          <a:chExt cx="0" cy="0"/>
        </a:xfrm>
      </p:grpSpPr>
      <p:sp>
        <p:nvSpPr>
          <p:cNvPr id="18"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16AA3"/>
          </a:solidFill>
          <a:ln>
            <a:noFill/>
          </a:ln>
        </p:spPr>
        <p:txBody>
          <a:bodyPr vert="horz" wrap="square" lIns="91440" tIns="45720" rIns="91440" bIns="45720" numCol="1" anchor="t" anchorCtr="0" compatLnSpc="1">
            <a:prstTxWarp prst="textNoShape">
              <a:avLst/>
            </a:prstTxWarp>
          </a:bodyPr>
          <a:lstStyle/>
          <a:p>
            <a:endParaRPr lang="da-DK">
              <a:solidFill>
                <a:prstClr val="black"/>
              </a:solidFill>
            </a:endParaRPr>
          </a:p>
        </p:txBody>
      </p:sp>
      <p:sp>
        <p:nvSpPr>
          <p:cNvPr id="7" name="Pladsholder til dato 6"/>
          <p:cNvSpPr>
            <a:spLocks noGrp="1"/>
          </p:cNvSpPr>
          <p:nvPr>
            <p:ph type="dt" sz="half" idx="15"/>
          </p:nvPr>
        </p:nvSpPr>
        <p:spPr/>
        <p:txBody>
          <a:bodyPr/>
          <a:lstStyle>
            <a:lvl1pPr>
              <a:defRPr>
                <a:solidFill>
                  <a:schemeClr val="bg1"/>
                </a:solidFill>
              </a:defRPr>
            </a:lvl1pPr>
          </a:lstStyle>
          <a:p>
            <a:endParaRPr lang="en-GB" dirty="0">
              <a:solidFill>
                <a:prstClr val="white"/>
              </a:solidFill>
            </a:endParaRPr>
          </a:p>
        </p:txBody>
      </p:sp>
      <p:sp>
        <p:nvSpPr>
          <p:cNvPr id="8" name="Pladsholder til sidefod 7"/>
          <p:cNvSpPr>
            <a:spLocks noGrp="1"/>
          </p:cNvSpPr>
          <p:nvPr>
            <p:ph type="ftr" sz="quarter" idx="16"/>
          </p:nvPr>
        </p:nvSpPr>
        <p:spPr/>
        <p:txBody>
          <a:bodyPr/>
          <a:lstStyle>
            <a:lvl1pPr>
              <a:defRPr>
                <a:solidFill>
                  <a:schemeClr val="bg1"/>
                </a:solidFill>
              </a:defRPr>
            </a:lvl1pPr>
          </a:lstStyle>
          <a:p>
            <a:r>
              <a:rPr lang="en-GB">
                <a:solidFill>
                  <a:prstClr val="white"/>
                </a:solidFill>
              </a:rPr>
              <a:t>Indsæt emne</a:t>
            </a:r>
            <a:endParaRPr lang="en-GB" dirty="0">
              <a:solidFill>
                <a:prstClr val="white"/>
              </a:solidFill>
            </a:endParaRPr>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6" name="Pladsholder til billede 2"/>
          <p:cNvSpPr>
            <a:spLocks noGrp="1"/>
          </p:cNvSpPr>
          <p:nvPr>
            <p:ph type="pic" sz="quarter" idx="14"/>
          </p:nvPr>
        </p:nvSpPr>
        <p:spPr>
          <a:xfrm>
            <a:off x="1908176" y="1941513"/>
            <a:ext cx="9116090" cy="3724925"/>
          </a:xfrm>
          <a:solidFill>
            <a:srgbClr val="9B9B9B"/>
          </a:solidFill>
        </p:spPr>
        <p:txBody>
          <a:bodyPr/>
          <a:lstStyle>
            <a:lvl1pPr algn="ctr">
              <a:defRPr b="0">
                <a:solidFill>
                  <a:schemeClr val="bg1"/>
                </a:solidFill>
              </a:defRPr>
            </a:lvl1pPr>
          </a:lstStyle>
          <a:p>
            <a:r>
              <a:rPr lang="da-DK"/>
              <a:t>Klik på ikonet for at tilføje et billede</a:t>
            </a:r>
            <a:endParaRPr lang="da-DK" dirty="0"/>
          </a:p>
        </p:txBody>
      </p:sp>
      <p:sp>
        <p:nvSpPr>
          <p:cNvPr id="9" name="Pladsholder til slidenummer 8"/>
          <p:cNvSpPr>
            <a:spLocks noGrp="1"/>
          </p:cNvSpPr>
          <p:nvPr>
            <p:ph type="sldNum" sz="quarter" idx="17"/>
          </p:nvPr>
        </p:nvSpPr>
        <p:spPr/>
        <p:txBody>
          <a:bodyPr/>
          <a:lstStyle/>
          <a:p>
            <a:fld id="{45D37B1E-C366-494F-A587-962AD9AABC83}" type="slidenum">
              <a:rPr lang="en-GB" smtClean="0"/>
              <a:pPr/>
              <a:t>‹nr.›</a:t>
            </a:fld>
            <a:endParaRPr lang="en-GB" dirty="0"/>
          </a:p>
        </p:txBody>
      </p:sp>
      <p:grpSp>
        <p:nvGrpSpPr>
          <p:cNvPr id="15" name="Gruppe 14"/>
          <p:cNvGrpSpPr/>
          <p:nvPr userDrawn="1"/>
        </p:nvGrpSpPr>
        <p:grpSpPr>
          <a:xfrm>
            <a:off x="-2593570" y="1548000"/>
            <a:ext cx="2484101" cy="2698321"/>
            <a:chOff x="-2593570" y="4522748"/>
            <a:chExt cx="2484101" cy="2698321"/>
          </a:xfrm>
        </p:grpSpPr>
        <p:sp>
          <p:nvSpPr>
            <p:cNvPr id="16" name="TextBox 5"/>
            <p:cNvSpPr txBox="1">
              <a:spLocks noChangeArrowheads="1"/>
            </p:cNvSpPr>
            <p:nvPr userDrawn="1"/>
          </p:nvSpPr>
          <p:spPr bwMode="auto">
            <a:xfrm>
              <a:off x="-2593570" y="4522748"/>
              <a:ext cx="245117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prstClr val="black">
                      <a:lumMod val="75000"/>
                      <a:lumOff val="25000"/>
                    </a:prstClr>
                  </a:solidFill>
                </a:rPr>
                <a:t>Billede med kant</a:t>
              </a:r>
            </a:p>
            <a:p>
              <a:pPr algn="r" eaLnBrk="1" hangingPunct="1">
                <a:spcAft>
                  <a:spcPts val="300"/>
                </a:spcAft>
                <a:defRPr/>
              </a:pPr>
              <a:endParaRPr lang="da-DK" sz="1000" b="1" noProof="1">
                <a:solidFill>
                  <a:prstClr val="black">
                    <a:lumMod val="75000"/>
                    <a:lumOff val="25000"/>
                  </a:prstClr>
                </a:solidFill>
              </a:endParaRPr>
            </a:p>
            <a:p>
              <a:pPr algn="r" eaLnBrk="1" hangingPunct="1">
                <a:spcAft>
                  <a:spcPts val="300"/>
                </a:spcAft>
                <a:defRPr/>
              </a:pPr>
              <a:r>
                <a:rPr lang="da-DK" sz="1000" b="1" noProof="1">
                  <a:solidFill>
                    <a:prstClr val="black">
                      <a:lumMod val="75000"/>
                      <a:lumOff val="25000"/>
                    </a:prstClr>
                  </a:solidFill>
                </a:rPr>
                <a:t>Indsæt billede</a:t>
              </a:r>
            </a:p>
            <a:p>
              <a:pPr algn="r" eaLnBrk="1" hangingPunct="1">
                <a:spcAft>
                  <a:spcPts val="240"/>
                </a:spcAft>
                <a:defRPr/>
              </a:pPr>
              <a:r>
                <a:rPr lang="da-DK" sz="1000" b="1" noProof="1">
                  <a:solidFill>
                    <a:prstClr val="black">
                      <a:lumMod val="75000"/>
                      <a:lumOff val="25000"/>
                    </a:prstClr>
                  </a:solidFill>
                </a:rPr>
                <a:t>1.</a:t>
              </a:r>
              <a:r>
                <a:rPr lang="da-DK" sz="1000" noProof="1">
                  <a:solidFill>
                    <a:prstClr val="black">
                      <a:lumMod val="75000"/>
                      <a:lumOff val="25000"/>
                    </a:prstClr>
                  </a:solidFill>
                </a:rPr>
                <a:t> Klik på det lille billede-indsættelsesikon </a:t>
              </a:r>
              <a:br>
                <a:rPr lang="da-DK" sz="1000" noProof="1">
                  <a:solidFill>
                    <a:prstClr val="black">
                      <a:lumMod val="75000"/>
                      <a:lumOff val="25000"/>
                    </a:prstClr>
                  </a:solidFill>
                </a:rPr>
              </a:br>
              <a:r>
                <a:rPr lang="da-DK" sz="1000" noProof="1">
                  <a:solidFill>
                    <a:prstClr val="black">
                      <a:lumMod val="75000"/>
                      <a:lumOff val="25000"/>
                    </a:prstClr>
                  </a:solidFill>
                </a:rPr>
                <a:t>i midten af pladsholderen</a:t>
              </a:r>
            </a:p>
            <a:p>
              <a:pPr algn="r" eaLnBrk="1" hangingPunct="1">
                <a:spcAft>
                  <a:spcPts val="240"/>
                </a:spcAft>
                <a:defRPr/>
              </a:pPr>
              <a:r>
                <a:rPr lang="da-DK" sz="1000" b="1" noProof="1">
                  <a:solidFill>
                    <a:prstClr val="black">
                      <a:lumMod val="75000"/>
                      <a:lumOff val="25000"/>
                    </a:prstClr>
                  </a:solidFill>
                </a:rPr>
                <a:t>2. </a:t>
              </a:r>
              <a:r>
                <a:rPr lang="da-DK" sz="1000" noProof="1">
                  <a:solidFill>
                    <a:prstClr val="black">
                      <a:lumMod val="75000"/>
                      <a:lumOff val="25000"/>
                    </a:prstClr>
                  </a:solidFill>
                </a:rPr>
                <a:t>Indsæt det ønskede billede</a:t>
              </a:r>
            </a:p>
            <a:p>
              <a:pPr algn="r" eaLnBrk="1" hangingPunct="1">
                <a:spcAft>
                  <a:spcPts val="240"/>
                </a:spcAft>
                <a:defRPr/>
              </a:pPr>
              <a:r>
                <a:rPr lang="da-DK" sz="1000" b="1" noProof="1">
                  <a:solidFill>
                    <a:prstClr val="black">
                      <a:lumMod val="75000"/>
                      <a:lumOff val="25000"/>
                    </a:prstClr>
                  </a:solidFill>
                </a:rPr>
                <a:t>3.</a:t>
              </a:r>
              <a:r>
                <a:rPr lang="da-DK" sz="1000" noProof="1">
                  <a:solidFill>
                    <a:prstClr val="black">
                      <a:lumMod val="75000"/>
                      <a:lumOff val="25000"/>
                    </a:prstClr>
                  </a:solidFill>
                </a:rPr>
                <a:t> Klik </a:t>
              </a:r>
              <a:r>
                <a:rPr lang="da-DK" sz="1000" b="1" noProof="1">
                  <a:solidFill>
                    <a:prstClr val="black">
                      <a:lumMod val="75000"/>
                      <a:lumOff val="25000"/>
                    </a:prstClr>
                  </a:solidFill>
                </a:rPr>
                <a:t>Beskær </a:t>
              </a:r>
              <a:r>
                <a:rPr lang="da-DK" sz="1000" noProof="1">
                  <a:solidFill>
                    <a:prstClr val="black">
                      <a:lumMod val="75000"/>
                      <a:lumOff val="25000"/>
                    </a:prstClr>
                  </a:solidFill>
                </a:rPr>
                <a:t>for at ændre</a:t>
              </a:r>
              <a:br>
                <a:rPr lang="da-DK" sz="1000" noProof="1">
                  <a:solidFill>
                    <a:prstClr val="black">
                      <a:lumMod val="75000"/>
                      <a:lumOff val="25000"/>
                    </a:prstClr>
                  </a:solidFill>
                </a:rPr>
              </a:br>
              <a:r>
                <a:rPr lang="da-DK" sz="1000" noProof="1">
                  <a:solidFill>
                    <a:prstClr val="black">
                      <a:lumMod val="75000"/>
                      <a:lumOff val="25000"/>
                    </a:prstClr>
                  </a:solidFill>
                </a:rPr>
                <a:t>billedets fokus/størrelse</a:t>
              </a:r>
            </a:p>
            <a:p>
              <a:pPr algn="r" eaLnBrk="1" hangingPunct="1">
                <a:spcBef>
                  <a:spcPct val="0"/>
                </a:spcBef>
                <a:spcAft>
                  <a:spcPts val="240"/>
                </a:spcAft>
                <a:defRPr/>
              </a:pPr>
              <a:endParaRPr lang="da-DK" altLang="da-DK" sz="1000" b="1" noProof="1">
                <a:solidFill>
                  <a:prstClr val="black">
                    <a:lumMod val="75000"/>
                    <a:lumOff val="25000"/>
                  </a:prstClr>
                </a:solidFill>
                <a:cs typeface="Arial" pitchFamily="34" charset="0"/>
              </a:endParaRPr>
            </a:p>
            <a:p>
              <a:pPr algn="r" eaLnBrk="1" hangingPunct="1">
                <a:spcBef>
                  <a:spcPct val="0"/>
                </a:spcBef>
                <a:spcAft>
                  <a:spcPts val="240"/>
                </a:spcAft>
                <a:defRPr/>
              </a:pPr>
              <a:endParaRPr lang="da-DK" altLang="da-DK" sz="1000" b="1" noProof="1">
                <a:solidFill>
                  <a:prstClr val="black">
                    <a:lumMod val="75000"/>
                    <a:lumOff val="25000"/>
                  </a:prstClr>
                </a:solidFill>
                <a:cs typeface="Arial" pitchFamily="34" charset="0"/>
              </a:endParaRPr>
            </a:p>
            <a:p>
              <a:pPr algn="r" eaLnBrk="1" hangingPunct="1">
                <a:spcBef>
                  <a:spcPct val="0"/>
                </a:spcBef>
                <a:spcAft>
                  <a:spcPts val="240"/>
                </a:spcAft>
                <a:defRPr/>
              </a:pPr>
              <a:r>
                <a:rPr lang="da-DK" altLang="da-DK" sz="1000" b="1" noProof="1">
                  <a:solidFill>
                    <a:prstClr val="black">
                      <a:lumMod val="75000"/>
                      <a:lumOff val="25000"/>
                    </a:prstClr>
                  </a:solidFill>
                  <a:cs typeface="Arial" pitchFamily="34" charset="0"/>
                </a:rPr>
                <a:t>4. </a:t>
              </a:r>
              <a:r>
                <a:rPr lang="da-DK" altLang="da-DK" sz="1000" noProof="1">
                  <a:solidFill>
                    <a:prstClr val="black">
                      <a:lumMod val="75000"/>
                      <a:lumOff val="25000"/>
                    </a:prstClr>
                  </a:solidFill>
                  <a:cs typeface="Arial" pitchFamily="34" charset="0"/>
                </a:rPr>
                <a:t>Ønsker du at skalere billedet, så hold </a:t>
              </a:r>
              <a:r>
                <a:rPr lang="da-DK" altLang="da-DK" sz="1000" b="1" noProof="1">
                  <a:solidFill>
                    <a:prstClr val="black">
                      <a:lumMod val="75000"/>
                      <a:lumOff val="25000"/>
                    </a:prstClr>
                  </a:solidFill>
                  <a:cs typeface="Arial" pitchFamily="34" charset="0"/>
                </a:rPr>
                <a:t>SHIFT</a:t>
              </a:r>
              <a:r>
                <a:rPr lang="da-DK" altLang="da-DK" sz="1000" noProof="1">
                  <a:solidFill>
                    <a:prstClr val="black">
                      <a:lumMod val="75000"/>
                      <a:lumOff val="25000"/>
                    </a:prstClr>
                  </a:solidFill>
                  <a:cs typeface="Arial" pitchFamily="34" charset="0"/>
                </a:rPr>
                <a:t>-knappen nede, mens der trækkes i billedets hjørner</a:t>
              </a:r>
            </a:p>
          </p:txBody>
        </p:sp>
        <p:pic>
          <p:nvPicPr>
            <p:cNvPr id="17" name="Billede 5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2849" y="6843857"/>
              <a:ext cx="330033" cy="37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ounded Rectangle 25"/>
            <p:cNvSpPr/>
            <p:nvPr userDrawn="1"/>
          </p:nvSpPr>
          <p:spPr bwMode="auto">
            <a:xfrm>
              <a:off x="-478018" y="6842378"/>
              <a:ext cx="185738" cy="152400"/>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pic>
          <p:nvPicPr>
            <p:cNvPr id="27" name="Billede 5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849" y="5950060"/>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1. </a:t>
            </a:r>
            <a:r>
              <a:rPr lang="en-GB" sz="1000" noProof="1">
                <a:solidFill>
                  <a:prstClr val="black">
                    <a:lumMod val="75000"/>
                    <a:lumOff val="25000"/>
                  </a:prstClr>
                </a:solidFill>
                <a:latin typeface="Arial" panose="020B0604020202020204" pitchFamily="34" charset="0"/>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2. </a:t>
            </a:r>
            <a:r>
              <a:rPr lang="en-GB" sz="1000" noProof="1">
                <a:solidFill>
                  <a:prstClr val="black">
                    <a:lumMod val="75000"/>
                    <a:lumOff val="25000"/>
                  </a:prstClr>
                </a:solidFill>
                <a:latin typeface="Arial" panose="020B0604020202020204" pitchFamily="34" charset="0"/>
                <a:cs typeface="Arial" panose="020B0604020202020204" pitchFamily="34" charset="0"/>
              </a:rPr>
              <a:t>Vælg et passende layout </a:t>
            </a:r>
            <a:br>
              <a:rPr lang="en-GB" sz="1000" noProof="1">
                <a:solidFill>
                  <a:prstClr val="black">
                    <a:lumMod val="75000"/>
                    <a:lumOff val="25000"/>
                  </a:prstClr>
                </a:solidFill>
                <a:latin typeface="Arial" panose="020B0604020202020204" pitchFamily="34" charset="0"/>
                <a:cs typeface="Arial" panose="020B0604020202020204" pitchFamily="34" charset="0"/>
              </a:rPr>
            </a:br>
            <a:r>
              <a:rPr lang="en-GB" sz="1000" noProof="1">
                <a:solidFill>
                  <a:prstClr val="black">
                    <a:lumMod val="75000"/>
                    <a:lumOff val="25000"/>
                  </a:prstClr>
                </a:solidFill>
                <a:latin typeface="Arial" panose="020B0604020202020204" pitchFamily="34" charset="0"/>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latin typeface="Arial" panose="020B0604020202020204" pitchFamily="34" charset="0"/>
                <a:cs typeface="Arial" panose="020B0604020202020204" pitchFamily="34" charset="0"/>
              </a:rPr>
              <a:t>Alternativt kan du vælge layout direkte under knappen </a:t>
            </a:r>
            <a:r>
              <a:rPr lang="en-GB" sz="1000" b="1" i="1" noProof="1">
                <a:solidFill>
                  <a:prstClr val="black">
                    <a:lumMod val="75000"/>
                    <a:lumOff val="25000"/>
                  </a:prstClr>
                </a:solidFill>
                <a:latin typeface="Arial" panose="020B0604020202020204" pitchFamily="34" charset="0"/>
                <a:cs typeface="Arial" panose="020B0604020202020204" pitchFamily="34" charset="0"/>
              </a:rPr>
              <a:t>Nyt slide</a:t>
            </a:r>
            <a:r>
              <a:rPr lang="en-GB" sz="1000" i="1" noProof="1">
                <a:solidFill>
                  <a:prstClr val="black">
                    <a:lumMod val="75000"/>
                    <a:lumOff val="25000"/>
                  </a:prstClr>
                </a:solidFill>
                <a:latin typeface="Arial" panose="020B0604020202020204" pitchFamily="34" charset="0"/>
                <a:cs typeface="Arial" panose="020B0604020202020204" pitchFamily="34" charset="0"/>
              </a:rPr>
              <a:t>, når du laver et nyt slide</a:t>
            </a:r>
          </a:p>
        </p:txBody>
      </p:sp>
      <p:pic>
        <p:nvPicPr>
          <p:cNvPr id="22" name="Billede 2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83091" y="1972"/>
            <a:ext cx="2638457" cy="1481952"/>
          </a:xfrm>
          <a:prstGeom prst="rect">
            <a:avLst/>
          </a:prstGeom>
          <a:ln w="3175">
            <a:solidFill>
              <a:schemeClr val="accent5"/>
            </a:solidFill>
          </a:ln>
        </p:spPr>
      </p:pic>
      <p:sp>
        <p:nvSpPr>
          <p:cNvPr id="19" name="Rectangle 5">
            <a:extLst>
              <a:ext uri="{FF2B5EF4-FFF2-40B4-BE49-F238E27FC236}">
                <a16:creationId xmlns:a16="http://schemas.microsoft.com/office/drawing/2014/main" id="{2C02374E-69D4-40E3-B713-255C35AF57A2}"/>
              </a:ext>
            </a:extLst>
          </p:cNvPr>
          <p:cNvSpPr/>
          <p:nvPr userDrawn="1"/>
        </p:nvSpPr>
        <p:spPr>
          <a:xfrm>
            <a:off x="12951527" y="4443418"/>
            <a:ext cx="500743" cy="500743"/>
          </a:xfrm>
          <a:prstGeom prst="rect">
            <a:avLst/>
          </a:prstGeom>
          <a:solidFill>
            <a:srgbClr val="AAA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0" name="Rectangle 6">
            <a:extLst>
              <a:ext uri="{FF2B5EF4-FFF2-40B4-BE49-F238E27FC236}">
                <a16:creationId xmlns:a16="http://schemas.microsoft.com/office/drawing/2014/main" id="{3E7DE16A-C947-43DE-AAA1-1480F6F2D973}"/>
              </a:ext>
            </a:extLst>
          </p:cNvPr>
          <p:cNvSpPr/>
          <p:nvPr userDrawn="1"/>
        </p:nvSpPr>
        <p:spPr>
          <a:xfrm>
            <a:off x="12951527" y="1953318"/>
            <a:ext cx="500743" cy="500743"/>
          </a:xfrm>
          <a:prstGeom prst="rect">
            <a:avLst/>
          </a:prstGeom>
          <a:solidFill>
            <a:srgbClr val="016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3" name="Rectangle 8">
            <a:extLst>
              <a:ext uri="{FF2B5EF4-FFF2-40B4-BE49-F238E27FC236}">
                <a16:creationId xmlns:a16="http://schemas.microsoft.com/office/drawing/2014/main" id="{BE17BF58-71A4-4E63-B3CF-6B75654E9AC5}"/>
              </a:ext>
            </a:extLst>
          </p:cNvPr>
          <p:cNvSpPr/>
          <p:nvPr userDrawn="1"/>
        </p:nvSpPr>
        <p:spPr>
          <a:xfrm>
            <a:off x="12951527" y="2552032"/>
            <a:ext cx="500743" cy="500743"/>
          </a:xfrm>
          <a:prstGeom prst="rect">
            <a:avLst/>
          </a:prstGeom>
          <a:solidFill>
            <a:srgbClr val="46B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4" name="Rectangle 72">
            <a:extLst>
              <a:ext uri="{FF2B5EF4-FFF2-40B4-BE49-F238E27FC236}">
                <a16:creationId xmlns:a16="http://schemas.microsoft.com/office/drawing/2014/main" id="{81EF3DE2-6108-4B36-A27D-5B93F5177CA3}"/>
              </a:ext>
            </a:extLst>
          </p:cNvPr>
          <p:cNvSpPr/>
          <p:nvPr userDrawn="1"/>
        </p:nvSpPr>
        <p:spPr>
          <a:xfrm>
            <a:off x="12450785" y="4443418"/>
            <a:ext cx="500743" cy="500743"/>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5" name="Rectangle 73">
            <a:extLst>
              <a:ext uri="{FF2B5EF4-FFF2-40B4-BE49-F238E27FC236}">
                <a16:creationId xmlns:a16="http://schemas.microsoft.com/office/drawing/2014/main" id="{48C30B77-1E6C-4657-AD9E-B319F2A720AF}"/>
              </a:ext>
            </a:extLst>
          </p:cNvPr>
          <p:cNvSpPr/>
          <p:nvPr userDrawn="1"/>
        </p:nvSpPr>
        <p:spPr>
          <a:xfrm>
            <a:off x="12450785" y="1953318"/>
            <a:ext cx="500743" cy="500743"/>
          </a:xfrm>
          <a:prstGeom prst="rect">
            <a:avLst/>
          </a:prstGeom>
          <a:solidFill>
            <a:srgbClr val="0156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9" name="Rectangle 74">
            <a:extLst>
              <a:ext uri="{FF2B5EF4-FFF2-40B4-BE49-F238E27FC236}">
                <a16:creationId xmlns:a16="http://schemas.microsoft.com/office/drawing/2014/main" id="{37954328-8685-4537-931F-429C2DC5F423}"/>
              </a:ext>
            </a:extLst>
          </p:cNvPr>
          <p:cNvSpPr/>
          <p:nvPr userDrawn="1"/>
        </p:nvSpPr>
        <p:spPr>
          <a:xfrm>
            <a:off x="12450785" y="2552032"/>
            <a:ext cx="500743" cy="500743"/>
          </a:xfrm>
          <a:prstGeom prst="rect">
            <a:avLst/>
          </a:prstGeom>
          <a:solidFill>
            <a:srgbClr val="389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0" name="Rectangle 76">
            <a:extLst>
              <a:ext uri="{FF2B5EF4-FFF2-40B4-BE49-F238E27FC236}">
                <a16:creationId xmlns:a16="http://schemas.microsoft.com/office/drawing/2014/main" id="{68DFEF2A-2131-4EFE-989C-8238511F41E3}"/>
              </a:ext>
            </a:extLst>
          </p:cNvPr>
          <p:cNvSpPr/>
          <p:nvPr userDrawn="1"/>
        </p:nvSpPr>
        <p:spPr>
          <a:xfrm>
            <a:off x="13452270" y="4443418"/>
            <a:ext cx="500743" cy="5007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1" name="Rectangle 77">
            <a:extLst>
              <a:ext uri="{FF2B5EF4-FFF2-40B4-BE49-F238E27FC236}">
                <a16:creationId xmlns:a16="http://schemas.microsoft.com/office/drawing/2014/main" id="{3B38B66B-769D-4FC7-94CB-B798199E9A72}"/>
              </a:ext>
            </a:extLst>
          </p:cNvPr>
          <p:cNvSpPr/>
          <p:nvPr userDrawn="1"/>
        </p:nvSpPr>
        <p:spPr>
          <a:xfrm>
            <a:off x="13452270" y="1953318"/>
            <a:ext cx="500743" cy="500743"/>
          </a:xfrm>
          <a:prstGeom prst="rect">
            <a:avLst/>
          </a:prstGeom>
          <a:solidFill>
            <a:srgbClr val="018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2" name="Rectangle 78">
            <a:extLst>
              <a:ext uri="{FF2B5EF4-FFF2-40B4-BE49-F238E27FC236}">
                <a16:creationId xmlns:a16="http://schemas.microsoft.com/office/drawing/2014/main" id="{5FFE6369-849E-4B95-9EF9-0581A8B33FC5}"/>
              </a:ext>
            </a:extLst>
          </p:cNvPr>
          <p:cNvSpPr/>
          <p:nvPr userDrawn="1"/>
        </p:nvSpPr>
        <p:spPr>
          <a:xfrm>
            <a:off x="13452270" y="2552032"/>
            <a:ext cx="500743" cy="500743"/>
          </a:xfrm>
          <a:prstGeom prst="rect">
            <a:avLst/>
          </a:prstGeom>
          <a:solidFill>
            <a:srgbClr val="7AC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3" name="Rectangle 80">
            <a:extLst>
              <a:ext uri="{FF2B5EF4-FFF2-40B4-BE49-F238E27FC236}">
                <a16:creationId xmlns:a16="http://schemas.microsoft.com/office/drawing/2014/main" id="{9591D7FA-874C-4437-B82E-04A016DF242D}"/>
              </a:ext>
            </a:extLst>
          </p:cNvPr>
          <p:cNvSpPr/>
          <p:nvPr userDrawn="1"/>
        </p:nvSpPr>
        <p:spPr>
          <a:xfrm>
            <a:off x="12951527" y="3149508"/>
            <a:ext cx="500743" cy="500743"/>
          </a:xfrm>
          <a:prstGeom prst="rect">
            <a:avLst/>
          </a:prstGeom>
          <a:solidFill>
            <a:srgbClr val="FEA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4" name="Rectangle 82">
            <a:extLst>
              <a:ext uri="{FF2B5EF4-FFF2-40B4-BE49-F238E27FC236}">
                <a16:creationId xmlns:a16="http://schemas.microsoft.com/office/drawing/2014/main" id="{3F478016-957F-4BC5-99D6-354CB66FC878}"/>
              </a:ext>
            </a:extLst>
          </p:cNvPr>
          <p:cNvSpPr/>
          <p:nvPr userDrawn="1"/>
        </p:nvSpPr>
        <p:spPr>
          <a:xfrm>
            <a:off x="12450784" y="3149508"/>
            <a:ext cx="500743" cy="500743"/>
          </a:xfrm>
          <a:prstGeom prst="rect">
            <a:avLst/>
          </a:prstGeom>
          <a:solidFill>
            <a:srgbClr val="FE8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Arial" panose="020B0604020202020204"/>
            </a:endParaRPr>
          </a:p>
        </p:txBody>
      </p:sp>
      <p:sp>
        <p:nvSpPr>
          <p:cNvPr id="35" name="Rectangle 83">
            <a:extLst>
              <a:ext uri="{FF2B5EF4-FFF2-40B4-BE49-F238E27FC236}">
                <a16:creationId xmlns:a16="http://schemas.microsoft.com/office/drawing/2014/main" id="{63BF3DD5-5187-44B7-899D-62D297F3A63F}"/>
              </a:ext>
            </a:extLst>
          </p:cNvPr>
          <p:cNvSpPr/>
          <p:nvPr userDrawn="1"/>
        </p:nvSpPr>
        <p:spPr>
          <a:xfrm>
            <a:off x="13452270" y="3149508"/>
            <a:ext cx="500743" cy="500743"/>
          </a:xfrm>
          <a:prstGeom prst="rect">
            <a:avLst/>
          </a:prstGeom>
          <a:solidFill>
            <a:srgbClr val="FEBF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6" name="Rectangle 80">
            <a:extLst>
              <a:ext uri="{FF2B5EF4-FFF2-40B4-BE49-F238E27FC236}">
                <a16:creationId xmlns:a16="http://schemas.microsoft.com/office/drawing/2014/main" id="{FCCAF890-86D2-4464-ACF6-FA8A57F3F001}"/>
              </a:ext>
            </a:extLst>
          </p:cNvPr>
          <p:cNvSpPr/>
          <p:nvPr userDrawn="1"/>
        </p:nvSpPr>
        <p:spPr>
          <a:xfrm>
            <a:off x="12951527" y="3776740"/>
            <a:ext cx="500743" cy="500743"/>
          </a:xfrm>
          <a:prstGeom prst="rect">
            <a:avLst/>
          </a:prstGeom>
          <a:solidFill>
            <a:srgbClr val="FE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7" name="Rectangle 82">
            <a:extLst>
              <a:ext uri="{FF2B5EF4-FFF2-40B4-BE49-F238E27FC236}">
                <a16:creationId xmlns:a16="http://schemas.microsoft.com/office/drawing/2014/main" id="{94607BAE-6972-4053-AF03-73F68BE6D00B}"/>
              </a:ext>
            </a:extLst>
          </p:cNvPr>
          <p:cNvSpPr/>
          <p:nvPr userDrawn="1"/>
        </p:nvSpPr>
        <p:spPr>
          <a:xfrm>
            <a:off x="12450784" y="3776740"/>
            <a:ext cx="500743" cy="500743"/>
          </a:xfrm>
          <a:prstGeom prst="rect">
            <a:avLst/>
          </a:prstGeom>
          <a:solidFill>
            <a:srgbClr val="FE32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8" name="Rectangle 83">
            <a:extLst>
              <a:ext uri="{FF2B5EF4-FFF2-40B4-BE49-F238E27FC236}">
                <a16:creationId xmlns:a16="http://schemas.microsoft.com/office/drawing/2014/main" id="{48FAE75A-9DFC-4D66-B85C-08BC81A638B4}"/>
              </a:ext>
            </a:extLst>
          </p:cNvPr>
          <p:cNvSpPr/>
          <p:nvPr userDrawn="1"/>
        </p:nvSpPr>
        <p:spPr>
          <a:xfrm>
            <a:off x="13452270" y="3776740"/>
            <a:ext cx="500743" cy="500743"/>
          </a:xfrm>
          <a:prstGeom prst="rect">
            <a:avLst/>
          </a:prstGeom>
          <a:solidFill>
            <a:srgbClr val="FE6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9" name="Rectangle 73">
            <a:extLst>
              <a:ext uri="{FF2B5EF4-FFF2-40B4-BE49-F238E27FC236}">
                <a16:creationId xmlns:a16="http://schemas.microsoft.com/office/drawing/2014/main" id="{6B6E0491-0E2E-49BE-BF23-257459D8E0F7}"/>
              </a:ext>
            </a:extLst>
          </p:cNvPr>
          <p:cNvSpPr/>
          <p:nvPr userDrawn="1"/>
        </p:nvSpPr>
        <p:spPr>
          <a:xfrm>
            <a:off x="12951527" y="1286640"/>
            <a:ext cx="500400" cy="5007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Arial" panose="020B0604020202020204"/>
            </a:endParaRPr>
          </a:p>
        </p:txBody>
      </p:sp>
      <p:sp>
        <p:nvSpPr>
          <p:cNvPr id="40" name="Rektangel 39">
            <a:extLst>
              <a:ext uri="{FF2B5EF4-FFF2-40B4-BE49-F238E27FC236}">
                <a16:creationId xmlns:a16="http://schemas.microsoft.com/office/drawing/2014/main" id="{060AE52E-48E2-465D-9339-15BA2CB0FB74}"/>
              </a:ext>
            </a:extLst>
          </p:cNvPr>
          <p:cNvSpPr/>
          <p:nvPr userDrawn="1"/>
        </p:nvSpPr>
        <p:spPr>
          <a:xfrm>
            <a:off x="12951527" y="5210678"/>
            <a:ext cx="500400" cy="500743"/>
          </a:xfrm>
          <a:prstGeom prst="rect">
            <a:avLst/>
          </a:prstGeom>
          <a:solidFill>
            <a:srgbClr val="003B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prstClr val="white"/>
              </a:solidFill>
            </a:endParaRPr>
          </a:p>
        </p:txBody>
      </p:sp>
      <p:pic>
        <p:nvPicPr>
          <p:cNvPr id="41" name="Logo">
            <a:extLst>
              <a:ext uri="{FF2B5EF4-FFF2-40B4-BE49-F238E27FC236}">
                <a16:creationId xmlns:a16="http://schemas.microsoft.com/office/drawing/2014/main" id="{2BEE9EFB-471C-4ECB-915C-EC7BD8F39C0D}"/>
              </a:ext>
            </a:extLst>
          </p:cNvPr>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11325495" y="103787"/>
            <a:ext cx="689234" cy="417600"/>
          </a:xfrm>
          <a:prstGeom prst="rect">
            <a:avLst/>
          </a:prstGeom>
        </p:spPr>
      </p:pic>
      <p:sp>
        <p:nvSpPr>
          <p:cNvPr id="42" name="Tekstfelt 41">
            <a:extLst>
              <a:ext uri="{FF2B5EF4-FFF2-40B4-BE49-F238E27FC236}">
                <a16:creationId xmlns:a16="http://schemas.microsoft.com/office/drawing/2014/main" id="{04B3CDA0-5BC8-4AF7-87BA-F065CEE910FF}"/>
              </a:ext>
            </a:extLst>
          </p:cNvPr>
          <p:cNvSpPr txBox="1"/>
          <p:nvPr userDrawn="1"/>
        </p:nvSpPr>
        <p:spPr>
          <a:xfrm>
            <a:off x="11088138" y="476464"/>
            <a:ext cx="1031436" cy="276999"/>
          </a:xfrm>
          <a:prstGeom prst="rect">
            <a:avLst/>
          </a:prstGeom>
          <a:noFill/>
        </p:spPr>
        <p:txBody>
          <a:bodyPr wrap="none" rtlCol="0">
            <a:spAutoFit/>
          </a:bodyPr>
          <a:lstStyle/>
          <a:p>
            <a:r>
              <a:rPr lang="da-DK" sz="1200" dirty="0">
                <a:solidFill>
                  <a:prstClr val="white"/>
                </a:solidFill>
              </a:rPr>
              <a:t>www.kl.dk/ffb</a:t>
            </a:r>
          </a:p>
        </p:txBody>
      </p:sp>
      <p:pic>
        <p:nvPicPr>
          <p:cNvPr id="44" name="Billede 43">
            <a:extLst>
              <a:ext uri="{FF2B5EF4-FFF2-40B4-BE49-F238E27FC236}">
                <a16:creationId xmlns:a16="http://schemas.microsoft.com/office/drawing/2014/main" id="{1117174D-A9C6-4AD0-B05B-8E142AE2C87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402642" y="42936"/>
            <a:ext cx="1692646" cy="588047"/>
          </a:xfrm>
          <a:prstGeom prst="rect">
            <a:avLst/>
          </a:prstGeom>
        </p:spPr>
      </p:pic>
    </p:spTree>
    <p:extLst>
      <p:ext uri="{BB962C8B-B14F-4D97-AF65-F5344CB8AC3E}">
        <p14:creationId xmlns:p14="http://schemas.microsoft.com/office/powerpoint/2010/main" val="4198631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ADA664-3F2E-4637-9E69-7119134D0629}"/>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084BE475-4935-4F5D-9784-FC13585796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287DC02B-0430-4823-BEAC-FD114201C80E}"/>
              </a:ext>
            </a:extLst>
          </p:cNvPr>
          <p:cNvSpPr>
            <a:spLocks noGrp="1"/>
          </p:cNvSpPr>
          <p:nvPr>
            <p:ph type="dt" sz="half" idx="10"/>
          </p:nvPr>
        </p:nvSpPr>
        <p:spPr/>
        <p:txBody>
          <a:bodyPr/>
          <a:lstStyle/>
          <a:p>
            <a:endParaRPr lang="da-DK"/>
          </a:p>
        </p:txBody>
      </p:sp>
      <p:sp>
        <p:nvSpPr>
          <p:cNvPr id="5" name="Pladsholder til sidefod 4">
            <a:extLst>
              <a:ext uri="{FF2B5EF4-FFF2-40B4-BE49-F238E27FC236}">
                <a16:creationId xmlns:a16="http://schemas.microsoft.com/office/drawing/2014/main" id="{48B0BCD5-A82A-4DBC-B756-B9DFD39B2B03}"/>
              </a:ext>
            </a:extLst>
          </p:cNvPr>
          <p:cNvSpPr>
            <a:spLocks noGrp="1"/>
          </p:cNvSpPr>
          <p:nvPr>
            <p:ph type="ftr" sz="quarter" idx="11"/>
          </p:nvPr>
        </p:nvSpPr>
        <p:spPr/>
        <p:txBody>
          <a:bodyPr/>
          <a:lstStyle/>
          <a:p>
            <a:r>
              <a:rPr lang="da-DK"/>
              <a:t>Indsæt emne</a:t>
            </a:r>
          </a:p>
        </p:txBody>
      </p:sp>
      <p:sp>
        <p:nvSpPr>
          <p:cNvPr id="6" name="Pladsholder til slidenummer 5">
            <a:extLst>
              <a:ext uri="{FF2B5EF4-FFF2-40B4-BE49-F238E27FC236}">
                <a16:creationId xmlns:a16="http://schemas.microsoft.com/office/drawing/2014/main" id="{09D2A4B5-4479-4A39-B4E3-C292FBE0A375}"/>
              </a:ext>
            </a:extLst>
          </p:cNvPr>
          <p:cNvSpPr>
            <a:spLocks noGrp="1"/>
          </p:cNvSpPr>
          <p:nvPr>
            <p:ph type="sldNum" sz="quarter" idx="12"/>
          </p:nvPr>
        </p:nvSpPr>
        <p:spPr/>
        <p:txBody>
          <a:bodyPr/>
          <a:lstStyle/>
          <a:p>
            <a:fld id="{5B2DE5AD-A1C1-4C18-A119-8AEF41F1D580}" type="slidenum">
              <a:rPr lang="da-DK" smtClean="0"/>
              <a:t>‹nr.›</a:t>
            </a:fld>
            <a:endParaRPr lang="da-DK"/>
          </a:p>
        </p:txBody>
      </p:sp>
    </p:spTree>
    <p:extLst>
      <p:ext uri="{BB962C8B-B14F-4D97-AF65-F5344CB8AC3E}">
        <p14:creationId xmlns:p14="http://schemas.microsoft.com/office/powerpoint/2010/main" val="19424218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Overskrif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dirty="0"/>
          </a:p>
        </p:txBody>
      </p:sp>
      <p:sp>
        <p:nvSpPr>
          <p:cNvPr id="4" name="Footer Placeholder 3"/>
          <p:cNvSpPr>
            <a:spLocks noGrp="1"/>
          </p:cNvSpPr>
          <p:nvPr>
            <p:ph type="ftr" sz="quarter" idx="11"/>
          </p:nvPr>
        </p:nvSpPr>
        <p:spPr/>
        <p:txBody>
          <a:bodyPr/>
          <a:lstStyle/>
          <a:p>
            <a:r>
              <a:rPr lang="en-GB"/>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smtClean="0"/>
              <a:pPr/>
              <a:t>‹nr.›</a:t>
            </a:fld>
            <a:endParaRPr lang="en-GB" dirty="0"/>
          </a:p>
        </p:txBody>
      </p:sp>
      <p:sp>
        <p:nvSpPr>
          <p:cNvPr id="7"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prstClr val="black">
                    <a:lumMod val="75000"/>
                    <a:lumOff val="25000"/>
                  </a:prstClr>
                </a:solidFill>
              </a:rPr>
              <a:t>Overskrift</a:t>
            </a:r>
          </a:p>
        </p:txBody>
      </p:sp>
      <p:sp>
        <p:nvSpPr>
          <p:cNvPr id="1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1. </a:t>
            </a:r>
            <a:r>
              <a:rPr lang="en-GB" sz="1000" noProof="1">
                <a:solidFill>
                  <a:prstClr val="black">
                    <a:lumMod val="75000"/>
                    <a:lumOff val="25000"/>
                  </a:prstClr>
                </a:solidFill>
                <a:latin typeface="Arial" panose="020B0604020202020204" pitchFamily="34" charset="0"/>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2. </a:t>
            </a:r>
            <a:r>
              <a:rPr lang="en-GB" sz="1000" noProof="1">
                <a:solidFill>
                  <a:prstClr val="black">
                    <a:lumMod val="75000"/>
                    <a:lumOff val="25000"/>
                  </a:prstClr>
                </a:solidFill>
                <a:latin typeface="Arial" panose="020B0604020202020204" pitchFamily="34" charset="0"/>
                <a:cs typeface="Arial" panose="020B0604020202020204" pitchFamily="34" charset="0"/>
              </a:rPr>
              <a:t>Vælg et passende layout </a:t>
            </a:r>
            <a:br>
              <a:rPr lang="en-GB" sz="1000" noProof="1">
                <a:solidFill>
                  <a:prstClr val="black">
                    <a:lumMod val="75000"/>
                    <a:lumOff val="25000"/>
                  </a:prstClr>
                </a:solidFill>
                <a:latin typeface="Arial" panose="020B0604020202020204" pitchFamily="34" charset="0"/>
                <a:cs typeface="Arial" panose="020B0604020202020204" pitchFamily="34" charset="0"/>
              </a:rPr>
            </a:br>
            <a:r>
              <a:rPr lang="en-GB" sz="1000" noProof="1">
                <a:solidFill>
                  <a:prstClr val="black">
                    <a:lumMod val="75000"/>
                    <a:lumOff val="25000"/>
                  </a:prstClr>
                </a:solidFill>
                <a:latin typeface="Arial" panose="020B0604020202020204" pitchFamily="34" charset="0"/>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latin typeface="Arial" panose="020B0604020202020204" pitchFamily="34" charset="0"/>
                <a:cs typeface="Arial" panose="020B0604020202020204" pitchFamily="34" charset="0"/>
              </a:rPr>
              <a:t>Alternativt kan du vælge layout direkte under knappen </a:t>
            </a:r>
            <a:r>
              <a:rPr lang="en-GB" sz="1000" b="1" i="1" noProof="1">
                <a:solidFill>
                  <a:prstClr val="black">
                    <a:lumMod val="75000"/>
                    <a:lumOff val="25000"/>
                  </a:prstClr>
                </a:solidFill>
                <a:latin typeface="Arial" panose="020B0604020202020204" pitchFamily="34" charset="0"/>
                <a:cs typeface="Arial" panose="020B0604020202020204" pitchFamily="34" charset="0"/>
              </a:rPr>
              <a:t>Nyt slide</a:t>
            </a:r>
            <a:r>
              <a:rPr lang="en-GB" sz="1000" i="1" noProof="1">
                <a:solidFill>
                  <a:prstClr val="black">
                    <a:lumMod val="75000"/>
                    <a:lumOff val="25000"/>
                  </a:prst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38773841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Overskrift med kant">
    <p:spTree>
      <p:nvGrpSpPr>
        <p:cNvPr id="1" name=""/>
        <p:cNvGrpSpPr/>
        <p:nvPr/>
      </p:nvGrpSpPr>
      <p:grpSpPr>
        <a:xfrm>
          <a:off x="0" y="0"/>
          <a:ext cx="0" cy="0"/>
          <a:chOff x="0" y="0"/>
          <a:chExt cx="0" cy="0"/>
        </a:xfrm>
      </p:grpSpPr>
      <p:sp>
        <p:nvSpPr>
          <p:cNvPr id="9"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16AA3"/>
          </a:solidFill>
          <a:ln>
            <a:noFill/>
          </a:ln>
        </p:spPr>
        <p:txBody>
          <a:bodyPr vert="horz" wrap="square" lIns="91440" tIns="45720" rIns="91440" bIns="45720" numCol="1" anchor="t" anchorCtr="0" compatLnSpc="1">
            <a:prstTxWarp prst="textNoShape">
              <a:avLst/>
            </a:prstTxWarp>
          </a:bodyPr>
          <a:lstStyle/>
          <a:p>
            <a:endParaRPr lang="da-DK">
              <a:solidFill>
                <a:prstClr val="black"/>
              </a:solidFill>
            </a:endParaRPr>
          </a:p>
        </p:txBody>
      </p:sp>
      <p:sp>
        <p:nvSpPr>
          <p:cNvPr id="3" name="Date Placeholder 2"/>
          <p:cNvSpPr>
            <a:spLocks noGrp="1"/>
          </p:cNvSpPr>
          <p:nvPr>
            <p:ph type="dt" sz="half" idx="10"/>
          </p:nvPr>
        </p:nvSpPr>
        <p:spPr/>
        <p:txBody>
          <a:bodyPr/>
          <a:lstStyle>
            <a:lvl1pPr>
              <a:defRPr>
                <a:solidFill>
                  <a:schemeClr val="bg1"/>
                </a:solidFill>
              </a:defRPr>
            </a:lvl1pPr>
          </a:lstStyle>
          <a:p>
            <a:endParaRPr lang="en-GB" dirty="0">
              <a:solidFill>
                <a:prstClr val="white"/>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en-GB">
                <a:solidFill>
                  <a:prstClr val="white"/>
                </a:solidFill>
              </a:rPr>
              <a:t>Indsæt emne</a:t>
            </a:r>
            <a:endParaRPr lang="en-GB" dirty="0">
              <a:solidFill>
                <a:prstClr val="white"/>
              </a:solidFill>
            </a:endParaRPr>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smtClean="0"/>
              <a:pPr/>
              <a:t>‹nr.›</a:t>
            </a:fld>
            <a:endParaRPr lang="en-GB" dirty="0"/>
          </a:p>
        </p:txBody>
      </p:sp>
      <p:sp>
        <p:nvSpPr>
          <p:cNvPr id="10"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prstClr val="black">
                    <a:lumMod val="75000"/>
                    <a:lumOff val="25000"/>
                  </a:prstClr>
                </a:solidFill>
              </a:rPr>
              <a:t>Overskrift med kant</a:t>
            </a:r>
          </a:p>
        </p:txBody>
      </p:sp>
      <p:sp>
        <p:nvSpPr>
          <p:cNvPr id="1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1. </a:t>
            </a:r>
            <a:r>
              <a:rPr lang="en-GB" sz="1000" noProof="1">
                <a:solidFill>
                  <a:prstClr val="black">
                    <a:lumMod val="75000"/>
                    <a:lumOff val="25000"/>
                  </a:prstClr>
                </a:solidFill>
                <a:latin typeface="Arial" panose="020B0604020202020204" pitchFamily="34" charset="0"/>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2. </a:t>
            </a:r>
            <a:r>
              <a:rPr lang="en-GB" sz="1000" noProof="1">
                <a:solidFill>
                  <a:prstClr val="black">
                    <a:lumMod val="75000"/>
                    <a:lumOff val="25000"/>
                  </a:prstClr>
                </a:solidFill>
                <a:latin typeface="Arial" panose="020B0604020202020204" pitchFamily="34" charset="0"/>
                <a:cs typeface="Arial" panose="020B0604020202020204" pitchFamily="34" charset="0"/>
              </a:rPr>
              <a:t>Vælg et passende layout </a:t>
            </a:r>
            <a:br>
              <a:rPr lang="en-GB" sz="1000" noProof="1">
                <a:solidFill>
                  <a:prstClr val="black">
                    <a:lumMod val="75000"/>
                    <a:lumOff val="25000"/>
                  </a:prstClr>
                </a:solidFill>
                <a:latin typeface="Arial" panose="020B0604020202020204" pitchFamily="34" charset="0"/>
                <a:cs typeface="Arial" panose="020B0604020202020204" pitchFamily="34" charset="0"/>
              </a:rPr>
            </a:br>
            <a:r>
              <a:rPr lang="en-GB" sz="1000" noProof="1">
                <a:solidFill>
                  <a:prstClr val="black">
                    <a:lumMod val="75000"/>
                    <a:lumOff val="25000"/>
                  </a:prstClr>
                </a:solidFill>
                <a:latin typeface="Arial" panose="020B0604020202020204" pitchFamily="34" charset="0"/>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latin typeface="Arial" panose="020B0604020202020204" pitchFamily="34" charset="0"/>
                <a:cs typeface="Arial" panose="020B0604020202020204" pitchFamily="34" charset="0"/>
              </a:rPr>
              <a:t>Alternativt kan du vælge layout direkte under knappen </a:t>
            </a:r>
            <a:r>
              <a:rPr lang="en-GB" sz="1000" b="1" i="1" noProof="1">
                <a:solidFill>
                  <a:prstClr val="black">
                    <a:lumMod val="75000"/>
                    <a:lumOff val="25000"/>
                  </a:prstClr>
                </a:solidFill>
                <a:latin typeface="Arial" panose="020B0604020202020204" pitchFamily="34" charset="0"/>
                <a:cs typeface="Arial" panose="020B0604020202020204" pitchFamily="34" charset="0"/>
              </a:rPr>
              <a:t>Nyt slide</a:t>
            </a:r>
            <a:r>
              <a:rPr lang="en-GB" sz="1000" i="1" noProof="1">
                <a:solidFill>
                  <a:prstClr val="black">
                    <a:lumMod val="75000"/>
                    <a:lumOff val="25000"/>
                  </a:prstClr>
                </a:solidFill>
                <a:latin typeface="Arial" panose="020B0604020202020204" pitchFamily="34" charset="0"/>
                <a:cs typeface="Arial" panose="020B0604020202020204" pitchFamily="34" charset="0"/>
              </a:rPr>
              <a:t>, når du laver et nyt slide</a:t>
            </a:r>
          </a:p>
        </p:txBody>
      </p:sp>
      <p:sp>
        <p:nvSpPr>
          <p:cNvPr id="13" name="Rectangle 5">
            <a:extLst>
              <a:ext uri="{FF2B5EF4-FFF2-40B4-BE49-F238E27FC236}">
                <a16:creationId xmlns:a16="http://schemas.microsoft.com/office/drawing/2014/main" id="{E934ACBE-E7D6-451F-9CA4-F7E27DCEA0E2}"/>
              </a:ext>
            </a:extLst>
          </p:cNvPr>
          <p:cNvSpPr/>
          <p:nvPr userDrawn="1"/>
        </p:nvSpPr>
        <p:spPr>
          <a:xfrm>
            <a:off x="12951527" y="4443418"/>
            <a:ext cx="500743" cy="500743"/>
          </a:xfrm>
          <a:prstGeom prst="rect">
            <a:avLst/>
          </a:prstGeom>
          <a:solidFill>
            <a:srgbClr val="AAA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14" name="Rectangle 6">
            <a:extLst>
              <a:ext uri="{FF2B5EF4-FFF2-40B4-BE49-F238E27FC236}">
                <a16:creationId xmlns:a16="http://schemas.microsoft.com/office/drawing/2014/main" id="{7606C271-85B9-4468-9944-8A584DB3E68D}"/>
              </a:ext>
            </a:extLst>
          </p:cNvPr>
          <p:cNvSpPr/>
          <p:nvPr userDrawn="1"/>
        </p:nvSpPr>
        <p:spPr>
          <a:xfrm>
            <a:off x="12951527" y="1953318"/>
            <a:ext cx="500743" cy="500743"/>
          </a:xfrm>
          <a:prstGeom prst="rect">
            <a:avLst/>
          </a:prstGeom>
          <a:solidFill>
            <a:srgbClr val="016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15" name="Rectangle 8">
            <a:extLst>
              <a:ext uri="{FF2B5EF4-FFF2-40B4-BE49-F238E27FC236}">
                <a16:creationId xmlns:a16="http://schemas.microsoft.com/office/drawing/2014/main" id="{362039D2-D236-4DE7-B14F-840E40EF9A33}"/>
              </a:ext>
            </a:extLst>
          </p:cNvPr>
          <p:cNvSpPr/>
          <p:nvPr userDrawn="1"/>
        </p:nvSpPr>
        <p:spPr>
          <a:xfrm>
            <a:off x="12951527" y="2552032"/>
            <a:ext cx="500743" cy="500743"/>
          </a:xfrm>
          <a:prstGeom prst="rect">
            <a:avLst/>
          </a:prstGeom>
          <a:solidFill>
            <a:srgbClr val="46B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16" name="Rectangle 72">
            <a:extLst>
              <a:ext uri="{FF2B5EF4-FFF2-40B4-BE49-F238E27FC236}">
                <a16:creationId xmlns:a16="http://schemas.microsoft.com/office/drawing/2014/main" id="{2F90F8C2-9C24-4B3D-AE08-7EE07690AB57}"/>
              </a:ext>
            </a:extLst>
          </p:cNvPr>
          <p:cNvSpPr/>
          <p:nvPr userDrawn="1"/>
        </p:nvSpPr>
        <p:spPr>
          <a:xfrm>
            <a:off x="12450785" y="4443418"/>
            <a:ext cx="500743" cy="500743"/>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17" name="Rectangle 73">
            <a:extLst>
              <a:ext uri="{FF2B5EF4-FFF2-40B4-BE49-F238E27FC236}">
                <a16:creationId xmlns:a16="http://schemas.microsoft.com/office/drawing/2014/main" id="{AA45FDDF-17AF-4B6E-8B35-B81515195AB1}"/>
              </a:ext>
            </a:extLst>
          </p:cNvPr>
          <p:cNvSpPr/>
          <p:nvPr userDrawn="1"/>
        </p:nvSpPr>
        <p:spPr>
          <a:xfrm>
            <a:off x="12450785" y="1953318"/>
            <a:ext cx="500743" cy="500743"/>
          </a:xfrm>
          <a:prstGeom prst="rect">
            <a:avLst/>
          </a:prstGeom>
          <a:solidFill>
            <a:srgbClr val="0156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18" name="Rectangle 74">
            <a:extLst>
              <a:ext uri="{FF2B5EF4-FFF2-40B4-BE49-F238E27FC236}">
                <a16:creationId xmlns:a16="http://schemas.microsoft.com/office/drawing/2014/main" id="{EFFABE9C-82F4-488C-A8DD-75DB7175129B}"/>
              </a:ext>
            </a:extLst>
          </p:cNvPr>
          <p:cNvSpPr/>
          <p:nvPr userDrawn="1"/>
        </p:nvSpPr>
        <p:spPr>
          <a:xfrm>
            <a:off x="12450785" y="2552032"/>
            <a:ext cx="500743" cy="500743"/>
          </a:xfrm>
          <a:prstGeom prst="rect">
            <a:avLst/>
          </a:prstGeom>
          <a:solidFill>
            <a:srgbClr val="389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19" name="Rectangle 76">
            <a:extLst>
              <a:ext uri="{FF2B5EF4-FFF2-40B4-BE49-F238E27FC236}">
                <a16:creationId xmlns:a16="http://schemas.microsoft.com/office/drawing/2014/main" id="{24075659-8DD8-4810-8BEB-0F30A6A9A14B}"/>
              </a:ext>
            </a:extLst>
          </p:cNvPr>
          <p:cNvSpPr/>
          <p:nvPr userDrawn="1"/>
        </p:nvSpPr>
        <p:spPr>
          <a:xfrm>
            <a:off x="13452270" y="4443418"/>
            <a:ext cx="500743" cy="5007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0" name="Rectangle 77">
            <a:extLst>
              <a:ext uri="{FF2B5EF4-FFF2-40B4-BE49-F238E27FC236}">
                <a16:creationId xmlns:a16="http://schemas.microsoft.com/office/drawing/2014/main" id="{86AB993E-81E7-4339-A591-74F07013B37D}"/>
              </a:ext>
            </a:extLst>
          </p:cNvPr>
          <p:cNvSpPr/>
          <p:nvPr userDrawn="1"/>
        </p:nvSpPr>
        <p:spPr>
          <a:xfrm>
            <a:off x="13452270" y="1953318"/>
            <a:ext cx="500743" cy="500743"/>
          </a:xfrm>
          <a:prstGeom prst="rect">
            <a:avLst/>
          </a:prstGeom>
          <a:solidFill>
            <a:srgbClr val="018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1" name="Rectangle 78">
            <a:extLst>
              <a:ext uri="{FF2B5EF4-FFF2-40B4-BE49-F238E27FC236}">
                <a16:creationId xmlns:a16="http://schemas.microsoft.com/office/drawing/2014/main" id="{08483609-AD48-4A96-82DE-C2DBA647B97F}"/>
              </a:ext>
            </a:extLst>
          </p:cNvPr>
          <p:cNvSpPr/>
          <p:nvPr userDrawn="1"/>
        </p:nvSpPr>
        <p:spPr>
          <a:xfrm>
            <a:off x="13452270" y="2552032"/>
            <a:ext cx="500743" cy="500743"/>
          </a:xfrm>
          <a:prstGeom prst="rect">
            <a:avLst/>
          </a:prstGeom>
          <a:solidFill>
            <a:srgbClr val="7AC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2" name="Rectangle 80">
            <a:extLst>
              <a:ext uri="{FF2B5EF4-FFF2-40B4-BE49-F238E27FC236}">
                <a16:creationId xmlns:a16="http://schemas.microsoft.com/office/drawing/2014/main" id="{5F8CDFB4-ABD0-4D05-9BC5-BF41177FAA26}"/>
              </a:ext>
            </a:extLst>
          </p:cNvPr>
          <p:cNvSpPr/>
          <p:nvPr userDrawn="1"/>
        </p:nvSpPr>
        <p:spPr>
          <a:xfrm>
            <a:off x="12951527" y="3149508"/>
            <a:ext cx="500743" cy="500743"/>
          </a:xfrm>
          <a:prstGeom prst="rect">
            <a:avLst/>
          </a:prstGeom>
          <a:solidFill>
            <a:srgbClr val="FEA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3" name="Rectangle 82">
            <a:extLst>
              <a:ext uri="{FF2B5EF4-FFF2-40B4-BE49-F238E27FC236}">
                <a16:creationId xmlns:a16="http://schemas.microsoft.com/office/drawing/2014/main" id="{9D20271C-5AA9-4D42-A219-A790C97E9EA1}"/>
              </a:ext>
            </a:extLst>
          </p:cNvPr>
          <p:cNvSpPr/>
          <p:nvPr userDrawn="1"/>
        </p:nvSpPr>
        <p:spPr>
          <a:xfrm>
            <a:off x="12450784" y="3149508"/>
            <a:ext cx="500743" cy="500743"/>
          </a:xfrm>
          <a:prstGeom prst="rect">
            <a:avLst/>
          </a:prstGeom>
          <a:solidFill>
            <a:srgbClr val="FE8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Arial" panose="020B0604020202020204"/>
            </a:endParaRPr>
          </a:p>
        </p:txBody>
      </p:sp>
      <p:sp>
        <p:nvSpPr>
          <p:cNvPr id="24" name="Rectangle 83">
            <a:extLst>
              <a:ext uri="{FF2B5EF4-FFF2-40B4-BE49-F238E27FC236}">
                <a16:creationId xmlns:a16="http://schemas.microsoft.com/office/drawing/2014/main" id="{C7A3499B-063B-408A-A9D2-D609D81C5415}"/>
              </a:ext>
            </a:extLst>
          </p:cNvPr>
          <p:cNvSpPr/>
          <p:nvPr userDrawn="1"/>
        </p:nvSpPr>
        <p:spPr>
          <a:xfrm>
            <a:off x="13452270" y="3149508"/>
            <a:ext cx="500743" cy="500743"/>
          </a:xfrm>
          <a:prstGeom prst="rect">
            <a:avLst/>
          </a:prstGeom>
          <a:solidFill>
            <a:srgbClr val="FEBF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5" name="Rectangle 80">
            <a:extLst>
              <a:ext uri="{FF2B5EF4-FFF2-40B4-BE49-F238E27FC236}">
                <a16:creationId xmlns:a16="http://schemas.microsoft.com/office/drawing/2014/main" id="{9C8FC9BA-36FD-4C84-8FEE-04C046A1D3DC}"/>
              </a:ext>
            </a:extLst>
          </p:cNvPr>
          <p:cNvSpPr/>
          <p:nvPr userDrawn="1"/>
        </p:nvSpPr>
        <p:spPr>
          <a:xfrm>
            <a:off x="12951527" y="3776740"/>
            <a:ext cx="500743" cy="500743"/>
          </a:xfrm>
          <a:prstGeom prst="rect">
            <a:avLst/>
          </a:prstGeom>
          <a:solidFill>
            <a:srgbClr val="FE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6" name="Rectangle 82">
            <a:extLst>
              <a:ext uri="{FF2B5EF4-FFF2-40B4-BE49-F238E27FC236}">
                <a16:creationId xmlns:a16="http://schemas.microsoft.com/office/drawing/2014/main" id="{955F8C47-34DB-4B2F-9E80-28C615D4D929}"/>
              </a:ext>
            </a:extLst>
          </p:cNvPr>
          <p:cNvSpPr/>
          <p:nvPr userDrawn="1"/>
        </p:nvSpPr>
        <p:spPr>
          <a:xfrm>
            <a:off x="12450784" y="3776740"/>
            <a:ext cx="500743" cy="500743"/>
          </a:xfrm>
          <a:prstGeom prst="rect">
            <a:avLst/>
          </a:prstGeom>
          <a:solidFill>
            <a:srgbClr val="FE32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7" name="Rectangle 83">
            <a:extLst>
              <a:ext uri="{FF2B5EF4-FFF2-40B4-BE49-F238E27FC236}">
                <a16:creationId xmlns:a16="http://schemas.microsoft.com/office/drawing/2014/main" id="{ADA81E93-36FF-4972-B268-5520676F2A51}"/>
              </a:ext>
            </a:extLst>
          </p:cNvPr>
          <p:cNvSpPr/>
          <p:nvPr userDrawn="1"/>
        </p:nvSpPr>
        <p:spPr>
          <a:xfrm>
            <a:off x="13452270" y="3776740"/>
            <a:ext cx="500743" cy="500743"/>
          </a:xfrm>
          <a:prstGeom prst="rect">
            <a:avLst/>
          </a:prstGeom>
          <a:solidFill>
            <a:srgbClr val="FE6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8" name="Rectangle 73">
            <a:extLst>
              <a:ext uri="{FF2B5EF4-FFF2-40B4-BE49-F238E27FC236}">
                <a16:creationId xmlns:a16="http://schemas.microsoft.com/office/drawing/2014/main" id="{0CC1152F-03BD-4944-8248-6F5A853BF7C4}"/>
              </a:ext>
            </a:extLst>
          </p:cNvPr>
          <p:cNvSpPr/>
          <p:nvPr userDrawn="1"/>
        </p:nvSpPr>
        <p:spPr>
          <a:xfrm>
            <a:off x="12951527" y="1286640"/>
            <a:ext cx="500400" cy="5007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Arial" panose="020B0604020202020204"/>
            </a:endParaRPr>
          </a:p>
        </p:txBody>
      </p:sp>
      <p:sp>
        <p:nvSpPr>
          <p:cNvPr id="29" name="Rektangel 28">
            <a:extLst>
              <a:ext uri="{FF2B5EF4-FFF2-40B4-BE49-F238E27FC236}">
                <a16:creationId xmlns:a16="http://schemas.microsoft.com/office/drawing/2014/main" id="{0FEA50A6-83E8-4CF3-8B77-E19492FB2123}"/>
              </a:ext>
            </a:extLst>
          </p:cNvPr>
          <p:cNvSpPr/>
          <p:nvPr userDrawn="1"/>
        </p:nvSpPr>
        <p:spPr>
          <a:xfrm>
            <a:off x="12951527" y="5210678"/>
            <a:ext cx="500400" cy="500743"/>
          </a:xfrm>
          <a:prstGeom prst="rect">
            <a:avLst/>
          </a:prstGeom>
          <a:solidFill>
            <a:srgbClr val="003B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prstClr val="white"/>
              </a:solidFill>
            </a:endParaRPr>
          </a:p>
        </p:txBody>
      </p:sp>
      <p:pic>
        <p:nvPicPr>
          <p:cNvPr id="30" name="Logo">
            <a:extLst>
              <a:ext uri="{FF2B5EF4-FFF2-40B4-BE49-F238E27FC236}">
                <a16:creationId xmlns:a16="http://schemas.microsoft.com/office/drawing/2014/main" id="{454999AE-5939-4F6D-A91B-3A3C4C0BF0A7}"/>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11325495" y="103787"/>
            <a:ext cx="689234" cy="417600"/>
          </a:xfrm>
          <a:prstGeom prst="rect">
            <a:avLst/>
          </a:prstGeom>
        </p:spPr>
      </p:pic>
      <p:sp>
        <p:nvSpPr>
          <p:cNvPr id="31" name="Tekstfelt 30">
            <a:extLst>
              <a:ext uri="{FF2B5EF4-FFF2-40B4-BE49-F238E27FC236}">
                <a16:creationId xmlns:a16="http://schemas.microsoft.com/office/drawing/2014/main" id="{63E79DF3-920A-4948-ABF0-F4FA8E329059}"/>
              </a:ext>
            </a:extLst>
          </p:cNvPr>
          <p:cNvSpPr txBox="1"/>
          <p:nvPr userDrawn="1"/>
        </p:nvSpPr>
        <p:spPr>
          <a:xfrm>
            <a:off x="11088138" y="476464"/>
            <a:ext cx="1031436" cy="276999"/>
          </a:xfrm>
          <a:prstGeom prst="rect">
            <a:avLst/>
          </a:prstGeom>
          <a:noFill/>
        </p:spPr>
        <p:txBody>
          <a:bodyPr wrap="none" rtlCol="0">
            <a:spAutoFit/>
          </a:bodyPr>
          <a:lstStyle/>
          <a:p>
            <a:r>
              <a:rPr lang="da-DK" sz="1200" dirty="0">
                <a:solidFill>
                  <a:prstClr val="white"/>
                </a:solidFill>
              </a:rPr>
              <a:t>www.kl.dk/ffb</a:t>
            </a:r>
          </a:p>
        </p:txBody>
      </p:sp>
      <p:pic>
        <p:nvPicPr>
          <p:cNvPr id="33" name="Billede 32">
            <a:extLst>
              <a:ext uri="{FF2B5EF4-FFF2-40B4-BE49-F238E27FC236}">
                <a16:creationId xmlns:a16="http://schemas.microsoft.com/office/drawing/2014/main" id="{1644780E-0570-420C-8C38-6AE3B6DA1E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2642" y="42936"/>
            <a:ext cx="1692646" cy="588047"/>
          </a:xfrm>
          <a:prstGeom prst="rect">
            <a:avLst/>
          </a:prstGeom>
        </p:spPr>
      </p:pic>
    </p:spTree>
    <p:extLst>
      <p:ext uri="{BB962C8B-B14F-4D97-AF65-F5344CB8AC3E}">
        <p14:creationId xmlns:p14="http://schemas.microsoft.com/office/powerpoint/2010/main" val="23641208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r>
              <a:rPr lang="en-GB"/>
              <a:t>Indsæt emne</a:t>
            </a:r>
            <a:endParaRPr lang="en-GB" dirty="0"/>
          </a:p>
        </p:txBody>
      </p:sp>
      <p:sp>
        <p:nvSpPr>
          <p:cNvPr id="4" name="Slide Number Placeholder 3"/>
          <p:cNvSpPr>
            <a:spLocks noGrp="1"/>
          </p:cNvSpPr>
          <p:nvPr>
            <p:ph type="sldNum" sz="quarter" idx="12"/>
          </p:nvPr>
        </p:nvSpPr>
        <p:spPr/>
        <p:txBody>
          <a:bodyPr/>
          <a:lstStyle/>
          <a:p>
            <a:fld id="{45D37B1E-C366-494F-A587-962AD9AABC83}" type="slidenum">
              <a:rPr lang="en-GB" smtClean="0"/>
              <a:pPr/>
              <a:t>‹nr.›</a:t>
            </a:fld>
            <a:endParaRPr lang="en-GB" dirty="0"/>
          </a:p>
        </p:txBody>
      </p:sp>
      <p:sp>
        <p:nvSpPr>
          <p:cNvPr id="5"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prstClr val="black">
                    <a:lumMod val="75000"/>
                    <a:lumOff val="25000"/>
                  </a:prstClr>
                </a:solidFill>
              </a:rPr>
              <a:t>Tomt</a:t>
            </a:r>
          </a:p>
        </p:txBody>
      </p:sp>
      <p:sp>
        <p:nvSpPr>
          <p:cNvPr id="6"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1. </a:t>
            </a:r>
            <a:r>
              <a:rPr lang="en-GB" sz="1000" noProof="1">
                <a:solidFill>
                  <a:prstClr val="black">
                    <a:lumMod val="75000"/>
                    <a:lumOff val="25000"/>
                  </a:prstClr>
                </a:solidFill>
                <a:latin typeface="Arial" panose="020B0604020202020204" pitchFamily="34" charset="0"/>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2. </a:t>
            </a:r>
            <a:r>
              <a:rPr lang="en-GB" sz="1000" noProof="1">
                <a:solidFill>
                  <a:prstClr val="black">
                    <a:lumMod val="75000"/>
                    <a:lumOff val="25000"/>
                  </a:prstClr>
                </a:solidFill>
                <a:latin typeface="Arial" panose="020B0604020202020204" pitchFamily="34" charset="0"/>
                <a:cs typeface="Arial" panose="020B0604020202020204" pitchFamily="34" charset="0"/>
              </a:rPr>
              <a:t>Vælg et passende layout </a:t>
            </a:r>
            <a:br>
              <a:rPr lang="en-GB" sz="1000" noProof="1">
                <a:solidFill>
                  <a:prstClr val="black">
                    <a:lumMod val="75000"/>
                    <a:lumOff val="25000"/>
                  </a:prstClr>
                </a:solidFill>
                <a:latin typeface="Arial" panose="020B0604020202020204" pitchFamily="34" charset="0"/>
                <a:cs typeface="Arial" panose="020B0604020202020204" pitchFamily="34" charset="0"/>
              </a:rPr>
            </a:br>
            <a:r>
              <a:rPr lang="en-GB" sz="1000" noProof="1">
                <a:solidFill>
                  <a:prstClr val="black">
                    <a:lumMod val="75000"/>
                    <a:lumOff val="25000"/>
                  </a:prstClr>
                </a:solidFill>
                <a:latin typeface="Arial" panose="020B0604020202020204" pitchFamily="34" charset="0"/>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latin typeface="Arial" panose="020B0604020202020204" pitchFamily="34" charset="0"/>
                <a:cs typeface="Arial" panose="020B0604020202020204" pitchFamily="34" charset="0"/>
              </a:rPr>
              <a:t>Alternativt kan du vælge layout direkte under knappen </a:t>
            </a:r>
            <a:r>
              <a:rPr lang="en-GB" sz="1000" b="1" i="1" noProof="1">
                <a:solidFill>
                  <a:prstClr val="black">
                    <a:lumMod val="75000"/>
                    <a:lumOff val="25000"/>
                  </a:prstClr>
                </a:solidFill>
                <a:latin typeface="Arial" panose="020B0604020202020204" pitchFamily="34" charset="0"/>
                <a:cs typeface="Arial" panose="020B0604020202020204" pitchFamily="34" charset="0"/>
              </a:rPr>
              <a:t>Nyt slide</a:t>
            </a:r>
            <a:r>
              <a:rPr lang="en-GB" sz="1000" i="1" noProof="1">
                <a:solidFill>
                  <a:prstClr val="black">
                    <a:lumMod val="75000"/>
                    <a:lumOff val="25000"/>
                  </a:prst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3548620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Tomt med kant">
    <p:spTree>
      <p:nvGrpSpPr>
        <p:cNvPr id="1" name=""/>
        <p:cNvGrpSpPr/>
        <p:nvPr/>
      </p:nvGrpSpPr>
      <p:grpSpPr>
        <a:xfrm>
          <a:off x="0" y="0"/>
          <a:ext cx="0" cy="0"/>
          <a:chOff x="0" y="0"/>
          <a:chExt cx="0" cy="0"/>
        </a:xfrm>
      </p:grpSpPr>
      <p:sp>
        <p:nvSpPr>
          <p:cNvPr id="8"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16AA3"/>
          </a:solidFill>
          <a:ln>
            <a:noFill/>
          </a:ln>
        </p:spPr>
        <p:txBody>
          <a:bodyPr vert="horz" wrap="square" lIns="91440" tIns="45720" rIns="91440" bIns="45720" numCol="1" anchor="t" anchorCtr="0" compatLnSpc="1">
            <a:prstTxWarp prst="textNoShape">
              <a:avLst/>
            </a:prstTxWarp>
          </a:bodyPr>
          <a:lstStyle/>
          <a:p>
            <a:endParaRPr lang="da-DK">
              <a:solidFill>
                <a:prstClr val="black"/>
              </a:solidFill>
            </a:endParaRPr>
          </a:p>
        </p:txBody>
      </p:sp>
      <p:sp>
        <p:nvSpPr>
          <p:cNvPr id="2" name="Date Placeholder 1"/>
          <p:cNvSpPr>
            <a:spLocks noGrp="1"/>
          </p:cNvSpPr>
          <p:nvPr>
            <p:ph type="dt" sz="half" idx="10"/>
          </p:nvPr>
        </p:nvSpPr>
        <p:spPr/>
        <p:txBody>
          <a:bodyPr/>
          <a:lstStyle>
            <a:lvl1pPr>
              <a:defRPr>
                <a:solidFill>
                  <a:schemeClr val="bg1"/>
                </a:solidFill>
              </a:defRPr>
            </a:lvl1pPr>
          </a:lstStyle>
          <a:p>
            <a:endParaRPr lang="en-GB" dirty="0">
              <a:solidFill>
                <a:prstClr val="white"/>
              </a:solidFill>
            </a:endParaRPr>
          </a:p>
        </p:txBody>
      </p:sp>
      <p:sp>
        <p:nvSpPr>
          <p:cNvPr id="3" name="Footer Placeholder 2"/>
          <p:cNvSpPr>
            <a:spLocks noGrp="1"/>
          </p:cNvSpPr>
          <p:nvPr>
            <p:ph type="ftr" sz="quarter" idx="11"/>
          </p:nvPr>
        </p:nvSpPr>
        <p:spPr/>
        <p:txBody>
          <a:bodyPr/>
          <a:lstStyle>
            <a:lvl1pPr>
              <a:defRPr>
                <a:solidFill>
                  <a:schemeClr val="bg1"/>
                </a:solidFill>
              </a:defRPr>
            </a:lvl1pPr>
          </a:lstStyle>
          <a:p>
            <a:r>
              <a:rPr lang="en-GB">
                <a:solidFill>
                  <a:prstClr val="white"/>
                </a:solidFill>
              </a:rPr>
              <a:t>Indsæt emne</a:t>
            </a:r>
            <a:endParaRPr lang="en-GB" dirty="0">
              <a:solidFill>
                <a:prstClr val="white"/>
              </a:solidFill>
            </a:endParaRPr>
          </a:p>
        </p:txBody>
      </p:sp>
      <p:sp>
        <p:nvSpPr>
          <p:cNvPr id="4" name="Slide Number Placeholder 3"/>
          <p:cNvSpPr>
            <a:spLocks noGrp="1"/>
          </p:cNvSpPr>
          <p:nvPr>
            <p:ph type="sldNum" sz="quarter" idx="12"/>
          </p:nvPr>
        </p:nvSpPr>
        <p:spPr/>
        <p:txBody>
          <a:bodyPr/>
          <a:lstStyle/>
          <a:p>
            <a:fld id="{45D37B1E-C366-494F-A587-962AD9AABC83}" type="slidenum">
              <a:rPr lang="en-GB" smtClean="0"/>
              <a:pPr/>
              <a:t>‹nr.›</a:t>
            </a:fld>
            <a:endParaRPr lang="en-GB" dirty="0"/>
          </a:p>
        </p:txBody>
      </p:sp>
      <p:sp>
        <p:nvSpPr>
          <p:cNvPr id="9"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prstClr val="black">
                    <a:lumMod val="75000"/>
                    <a:lumOff val="25000"/>
                  </a:prstClr>
                </a:solidFill>
              </a:rPr>
              <a:t>Tomt med kant</a:t>
            </a:r>
          </a:p>
        </p:txBody>
      </p:sp>
      <p:sp>
        <p:nvSpPr>
          <p:cNvPr id="10"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1. </a:t>
            </a:r>
            <a:r>
              <a:rPr lang="en-GB" sz="1000" noProof="1">
                <a:solidFill>
                  <a:prstClr val="black">
                    <a:lumMod val="75000"/>
                    <a:lumOff val="25000"/>
                  </a:prstClr>
                </a:solidFill>
                <a:latin typeface="Arial" panose="020B0604020202020204" pitchFamily="34" charset="0"/>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2. </a:t>
            </a:r>
            <a:r>
              <a:rPr lang="en-GB" sz="1000" noProof="1">
                <a:solidFill>
                  <a:prstClr val="black">
                    <a:lumMod val="75000"/>
                    <a:lumOff val="25000"/>
                  </a:prstClr>
                </a:solidFill>
                <a:latin typeface="Arial" panose="020B0604020202020204" pitchFamily="34" charset="0"/>
                <a:cs typeface="Arial" panose="020B0604020202020204" pitchFamily="34" charset="0"/>
              </a:rPr>
              <a:t>Vælg et passende layout </a:t>
            </a:r>
            <a:br>
              <a:rPr lang="en-GB" sz="1000" noProof="1">
                <a:solidFill>
                  <a:prstClr val="black">
                    <a:lumMod val="75000"/>
                    <a:lumOff val="25000"/>
                  </a:prstClr>
                </a:solidFill>
                <a:latin typeface="Arial" panose="020B0604020202020204" pitchFamily="34" charset="0"/>
                <a:cs typeface="Arial" panose="020B0604020202020204" pitchFamily="34" charset="0"/>
              </a:rPr>
            </a:br>
            <a:r>
              <a:rPr lang="en-GB" sz="1000" noProof="1">
                <a:solidFill>
                  <a:prstClr val="black">
                    <a:lumMod val="75000"/>
                    <a:lumOff val="25000"/>
                  </a:prstClr>
                </a:solidFill>
                <a:latin typeface="Arial" panose="020B0604020202020204" pitchFamily="34" charset="0"/>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latin typeface="Arial" panose="020B0604020202020204" pitchFamily="34" charset="0"/>
                <a:cs typeface="Arial" panose="020B0604020202020204" pitchFamily="34" charset="0"/>
              </a:rPr>
              <a:t>Alternativt kan du vælge layout direkte under knappen </a:t>
            </a:r>
            <a:r>
              <a:rPr lang="en-GB" sz="1000" b="1" i="1" noProof="1">
                <a:solidFill>
                  <a:prstClr val="black">
                    <a:lumMod val="75000"/>
                    <a:lumOff val="25000"/>
                  </a:prstClr>
                </a:solidFill>
                <a:latin typeface="Arial" panose="020B0604020202020204" pitchFamily="34" charset="0"/>
                <a:cs typeface="Arial" panose="020B0604020202020204" pitchFamily="34" charset="0"/>
              </a:rPr>
              <a:t>Nyt slide</a:t>
            </a:r>
            <a:r>
              <a:rPr lang="en-GB" sz="1000" i="1" noProof="1">
                <a:solidFill>
                  <a:prstClr val="black">
                    <a:lumMod val="75000"/>
                    <a:lumOff val="25000"/>
                  </a:prstClr>
                </a:solidFill>
                <a:latin typeface="Arial" panose="020B0604020202020204" pitchFamily="34" charset="0"/>
                <a:cs typeface="Arial" panose="020B0604020202020204" pitchFamily="34" charset="0"/>
              </a:rPr>
              <a:t>, når du laver et nyt slide</a:t>
            </a:r>
          </a:p>
        </p:txBody>
      </p:sp>
      <p:sp>
        <p:nvSpPr>
          <p:cNvPr id="12" name="Rectangle 5">
            <a:extLst>
              <a:ext uri="{FF2B5EF4-FFF2-40B4-BE49-F238E27FC236}">
                <a16:creationId xmlns:a16="http://schemas.microsoft.com/office/drawing/2014/main" id="{E8A013E4-CAF8-4A2F-BB8B-BA4162FDD6A1}"/>
              </a:ext>
            </a:extLst>
          </p:cNvPr>
          <p:cNvSpPr/>
          <p:nvPr userDrawn="1"/>
        </p:nvSpPr>
        <p:spPr>
          <a:xfrm>
            <a:off x="12951527" y="4443418"/>
            <a:ext cx="500743" cy="500743"/>
          </a:xfrm>
          <a:prstGeom prst="rect">
            <a:avLst/>
          </a:prstGeom>
          <a:solidFill>
            <a:srgbClr val="AAA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13" name="Rectangle 6">
            <a:extLst>
              <a:ext uri="{FF2B5EF4-FFF2-40B4-BE49-F238E27FC236}">
                <a16:creationId xmlns:a16="http://schemas.microsoft.com/office/drawing/2014/main" id="{2555D3F3-986F-4350-8FB4-423193B78207}"/>
              </a:ext>
            </a:extLst>
          </p:cNvPr>
          <p:cNvSpPr/>
          <p:nvPr userDrawn="1"/>
        </p:nvSpPr>
        <p:spPr>
          <a:xfrm>
            <a:off x="12951527" y="1953318"/>
            <a:ext cx="500743" cy="500743"/>
          </a:xfrm>
          <a:prstGeom prst="rect">
            <a:avLst/>
          </a:prstGeom>
          <a:solidFill>
            <a:srgbClr val="016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14" name="Rectangle 8">
            <a:extLst>
              <a:ext uri="{FF2B5EF4-FFF2-40B4-BE49-F238E27FC236}">
                <a16:creationId xmlns:a16="http://schemas.microsoft.com/office/drawing/2014/main" id="{8AC6EB7A-BC83-4B4F-B28E-85F34FEE7A05}"/>
              </a:ext>
            </a:extLst>
          </p:cNvPr>
          <p:cNvSpPr/>
          <p:nvPr userDrawn="1"/>
        </p:nvSpPr>
        <p:spPr>
          <a:xfrm>
            <a:off x="12951527" y="2552032"/>
            <a:ext cx="500743" cy="500743"/>
          </a:xfrm>
          <a:prstGeom prst="rect">
            <a:avLst/>
          </a:prstGeom>
          <a:solidFill>
            <a:srgbClr val="46B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15" name="Rectangle 72">
            <a:extLst>
              <a:ext uri="{FF2B5EF4-FFF2-40B4-BE49-F238E27FC236}">
                <a16:creationId xmlns:a16="http://schemas.microsoft.com/office/drawing/2014/main" id="{4A571F64-920E-4823-9398-E3C7BD9A8F52}"/>
              </a:ext>
            </a:extLst>
          </p:cNvPr>
          <p:cNvSpPr/>
          <p:nvPr userDrawn="1"/>
        </p:nvSpPr>
        <p:spPr>
          <a:xfrm>
            <a:off x="12450785" y="4443418"/>
            <a:ext cx="500743" cy="500743"/>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16" name="Rectangle 73">
            <a:extLst>
              <a:ext uri="{FF2B5EF4-FFF2-40B4-BE49-F238E27FC236}">
                <a16:creationId xmlns:a16="http://schemas.microsoft.com/office/drawing/2014/main" id="{5FFA5101-8449-4A8D-9449-9F9CA9517007}"/>
              </a:ext>
            </a:extLst>
          </p:cNvPr>
          <p:cNvSpPr/>
          <p:nvPr userDrawn="1"/>
        </p:nvSpPr>
        <p:spPr>
          <a:xfrm>
            <a:off x="12450785" y="1953318"/>
            <a:ext cx="500743" cy="500743"/>
          </a:xfrm>
          <a:prstGeom prst="rect">
            <a:avLst/>
          </a:prstGeom>
          <a:solidFill>
            <a:srgbClr val="0156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17" name="Rectangle 74">
            <a:extLst>
              <a:ext uri="{FF2B5EF4-FFF2-40B4-BE49-F238E27FC236}">
                <a16:creationId xmlns:a16="http://schemas.microsoft.com/office/drawing/2014/main" id="{9F125CAA-C915-41A9-A67E-8AF26232A354}"/>
              </a:ext>
            </a:extLst>
          </p:cNvPr>
          <p:cNvSpPr/>
          <p:nvPr userDrawn="1"/>
        </p:nvSpPr>
        <p:spPr>
          <a:xfrm>
            <a:off x="12450785" y="2552032"/>
            <a:ext cx="500743" cy="500743"/>
          </a:xfrm>
          <a:prstGeom prst="rect">
            <a:avLst/>
          </a:prstGeom>
          <a:solidFill>
            <a:srgbClr val="389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18" name="Rectangle 76">
            <a:extLst>
              <a:ext uri="{FF2B5EF4-FFF2-40B4-BE49-F238E27FC236}">
                <a16:creationId xmlns:a16="http://schemas.microsoft.com/office/drawing/2014/main" id="{F66B2FA3-AE7B-4E76-9F73-695AA282949C}"/>
              </a:ext>
            </a:extLst>
          </p:cNvPr>
          <p:cNvSpPr/>
          <p:nvPr userDrawn="1"/>
        </p:nvSpPr>
        <p:spPr>
          <a:xfrm>
            <a:off x="13452270" y="4443418"/>
            <a:ext cx="500743" cy="5007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19" name="Rectangle 77">
            <a:extLst>
              <a:ext uri="{FF2B5EF4-FFF2-40B4-BE49-F238E27FC236}">
                <a16:creationId xmlns:a16="http://schemas.microsoft.com/office/drawing/2014/main" id="{B1936608-71AC-4592-A3B7-4F6C7B4CF38A}"/>
              </a:ext>
            </a:extLst>
          </p:cNvPr>
          <p:cNvSpPr/>
          <p:nvPr userDrawn="1"/>
        </p:nvSpPr>
        <p:spPr>
          <a:xfrm>
            <a:off x="13452270" y="1953318"/>
            <a:ext cx="500743" cy="500743"/>
          </a:xfrm>
          <a:prstGeom prst="rect">
            <a:avLst/>
          </a:prstGeom>
          <a:solidFill>
            <a:srgbClr val="018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0" name="Rectangle 78">
            <a:extLst>
              <a:ext uri="{FF2B5EF4-FFF2-40B4-BE49-F238E27FC236}">
                <a16:creationId xmlns:a16="http://schemas.microsoft.com/office/drawing/2014/main" id="{A3A1BC40-F70E-4BB2-B21A-141CA178B9BE}"/>
              </a:ext>
            </a:extLst>
          </p:cNvPr>
          <p:cNvSpPr/>
          <p:nvPr userDrawn="1"/>
        </p:nvSpPr>
        <p:spPr>
          <a:xfrm>
            <a:off x="13452270" y="2552032"/>
            <a:ext cx="500743" cy="500743"/>
          </a:xfrm>
          <a:prstGeom prst="rect">
            <a:avLst/>
          </a:prstGeom>
          <a:solidFill>
            <a:srgbClr val="7AC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1" name="Rectangle 80">
            <a:extLst>
              <a:ext uri="{FF2B5EF4-FFF2-40B4-BE49-F238E27FC236}">
                <a16:creationId xmlns:a16="http://schemas.microsoft.com/office/drawing/2014/main" id="{335C424F-9F22-4726-ACF5-03236116611B}"/>
              </a:ext>
            </a:extLst>
          </p:cNvPr>
          <p:cNvSpPr/>
          <p:nvPr userDrawn="1"/>
        </p:nvSpPr>
        <p:spPr>
          <a:xfrm>
            <a:off x="12951527" y="3149508"/>
            <a:ext cx="500743" cy="500743"/>
          </a:xfrm>
          <a:prstGeom prst="rect">
            <a:avLst/>
          </a:prstGeom>
          <a:solidFill>
            <a:srgbClr val="FEA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2" name="Rectangle 82">
            <a:extLst>
              <a:ext uri="{FF2B5EF4-FFF2-40B4-BE49-F238E27FC236}">
                <a16:creationId xmlns:a16="http://schemas.microsoft.com/office/drawing/2014/main" id="{4DC4C945-9FDD-45B0-AB4C-16129AF769E4}"/>
              </a:ext>
            </a:extLst>
          </p:cNvPr>
          <p:cNvSpPr/>
          <p:nvPr userDrawn="1"/>
        </p:nvSpPr>
        <p:spPr>
          <a:xfrm>
            <a:off x="12450784" y="3149508"/>
            <a:ext cx="500743" cy="500743"/>
          </a:xfrm>
          <a:prstGeom prst="rect">
            <a:avLst/>
          </a:prstGeom>
          <a:solidFill>
            <a:srgbClr val="FE8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Arial" panose="020B0604020202020204"/>
            </a:endParaRPr>
          </a:p>
        </p:txBody>
      </p:sp>
      <p:sp>
        <p:nvSpPr>
          <p:cNvPr id="23" name="Rectangle 83">
            <a:extLst>
              <a:ext uri="{FF2B5EF4-FFF2-40B4-BE49-F238E27FC236}">
                <a16:creationId xmlns:a16="http://schemas.microsoft.com/office/drawing/2014/main" id="{BC918307-E2C2-4D75-A197-703C1C0D570E}"/>
              </a:ext>
            </a:extLst>
          </p:cNvPr>
          <p:cNvSpPr/>
          <p:nvPr userDrawn="1"/>
        </p:nvSpPr>
        <p:spPr>
          <a:xfrm>
            <a:off x="13452270" y="3149508"/>
            <a:ext cx="500743" cy="500743"/>
          </a:xfrm>
          <a:prstGeom prst="rect">
            <a:avLst/>
          </a:prstGeom>
          <a:solidFill>
            <a:srgbClr val="FEBF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4" name="Rectangle 80">
            <a:extLst>
              <a:ext uri="{FF2B5EF4-FFF2-40B4-BE49-F238E27FC236}">
                <a16:creationId xmlns:a16="http://schemas.microsoft.com/office/drawing/2014/main" id="{B8702BF6-2D0C-4963-9698-9470142F193F}"/>
              </a:ext>
            </a:extLst>
          </p:cNvPr>
          <p:cNvSpPr/>
          <p:nvPr userDrawn="1"/>
        </p:nvSpPr>
        <p:spPr>
          <a:xfrm>
            <a:off x="12951527" y="3776740"/>
            <a:ext cx="500743" cy="500743"/>
          </a:xfrm>
          <a:prstGeom prst="rect">
            <a:avLst/>
          </a:prstGeom>
          <a:solidFill>
            <a:srgbClr val="FE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5" name="Rectangle 82">
            <a:extLst>
              <a:ext uri="{FF2B5EF4-FFF2-40B4-BE49-F238E27FC236}">
                <a16:creationId xmlns:a16="http://schemas.microsoft.com/office/drawing/2014/main" id="{8A1FF416-006E-4082-A1E1-55E7072D0B20}"/>
              </a:ext>
            </a:extLst>
          </p:cNvPr>
          <p:cNvSpPr/>
          <p:nvPr userDrawn="1"/>
        </p:nvSpPr>
        <p:spPr>
          <a:xfrm>
            <a:off x="12450784" y="3776740"/>
            <a:ext cx="500743" cy="500743"/>
          </a:xfrm>
          <a:prstGeom prst="rect">
            <a:avLst/>
          </a:prstGeom>
          <a:solidFill>
            <a:srgbClr val="FE32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6" name="Rectangle 83">
            <a:extLst>
              <a:ext uri="{FF2B5EF4-FFF2-40B4-BE49-F238E27FC236}">
                <a16:creationId xmlns:a16="http://schemas.microsoft.com/office/drawing/2014/main" id="{697C2F61-5B52-42DB-AFD6-DE9AEE3C4A69}"/>
              </a:ext>
            </a:extLst>
          </p:cNvPr>
          <p:cNvSpPr/>
          <p:nvPr userDrawn="1"/>
        </p:nvSpPr>
        <p:spPr>
          <a:xfrm>
            <a:off x="13452270" y="3776740"/>
            <a:ext cx="500743" cy="500743"/>
          </a:xfrm>
          <a:prstGeom prst="rect">
            <a:avLst/>
          </a:prstGeom>
          <a:solidFill>
            <a:srgbClr val="FE6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7" name="Rectangle 73">
            <a:extLst>
              <a:ext uri="{FF2B5EF4-FFF2-40B4-BE49-F238E27FC236}">
                <a16:creationId xmlns:a16="http://schemas.microsoft.com/office/drawing/2014/main" id="{337BC134-7F8F-4A5E-B06D-BCF3C3EDCFA0}"/>
              </a:ext>
            </a:extLst>
          </p:cNvPr>
          <p:cNvSpPr/>
          <p:nvPr userDrawn="1"/>
        </p:nvSpPr>
        <p:spPr>
          <a:xfrm>
            <a:off x="12951527" y="1286640"/>
            <a:ext cx="500400" cy="5007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Arial" panose="020B0604020202020204"/>
            </a:endParaRPr>
          </a:p>
        </p:txBody>
      </p:sp>
      <p:sp>
        <p:nvSpPr>
          <p:cNvPr id="28" name="Rektangel 27">
            <a:extLst>
              <a:ext uri="{FF2B5EF4-FFF2-40B4-BE49-F238E27FC236}">
                <a16:creationId xmlns:a16="http://schemas.microsoft.com/office/drawing/2014/main" id="{F9E3DAE7-93C3-4F19-AF3C-A86B11C7F7AF}"/>
              </a:ext>
            </a:extLst>
          </p:cNvPr>
          <p:cNvSpPr/>
          <p:nvPr userDrawn="1"/>
        </p:nvSpPr>
        <p:spPr>
          <a:xfrm>
            <a:off x="12951527" y="5210678"/>
            <a:ext cx="500400" cy="500743"/>
          </a:xfrm>
          <a:prstGeom prst="rect">
            <a:avLst/>
          </a:prstGeom>
          <a:solidFill>
            <a:srgbClr val="003B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prstClr val="white"/>
              </a:solidFill>
            </a:endParaRPr>
          </a:p>
        </p:txBody>
      </p:sp>
      <p:pic>
        <p:nvPicPr>
          <p:cNvPr id="29" name="Logo">
            <a:extLst>
              <a:ext uri="{FF2B5EF4-FFF2-40B4-BE49-F238E27FC236}">
                <a16:creationId xmlns:a16="http://schemas.microsoft.com/office/drawing/2014/main" id="{2B98F2C0-F73B-4C86-AC46-C23B9ECC2850}"/>
              </a:ext>
            </a:extLst>
          </p:cNvPr>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11325495" y="103787"/>
            <a:ext cx="689234" cy="417600"/>
          </a:xfrm>
          <a:prstGeom prst="rect">
            <a:avLst/>
          </a:prstGeom>
        </p:spPr>
      </p:pic>
      <p:sp>
        <p:nvSpPr>
          <p:cNvPr id="30" name="Tekstfelt 29">
            <a:extLst>
              <a:ext uri="{FF2B5EF4-FFF2-40B4-BE49-F238E27FC236}">
                <a16:creationId xmlns:a16="http://schemas.microsoft.com/office/drawing/2014/main" id="{968A6513-0472-4894-AD8B-944AC656AF2F}"/>
              </a:ext>
            </a:extLst>
          </p:cNvPr>
          <p:cNvSpPr txBox="1"/>
          <p:nvPr userDrawn="1"/>
        </p:nvSpPr>
        <p:spPr>
          <a:xfrm>
            <a:off x="11088138" y="476464"/>
            <a:ext cx="1031436" cy="276999"/>
          </a:xfrm>
          <a:prstGeom prst="rect">
            <a:avLst/>
          </a:prstGeom>
          <a:noFill/>
        </p:spPr>
        <p:txBody>
          <a:bodyPr wrap="none" rtlCol="0">
            <a:spAutoFit/>
          </a:bodyPr>
          <a:lstStyle/>
          <a:p>
            <a:r>
              <a:rPr lang="da-DK" sz="1200" dirty="0">
                <a:solidFill>
                  <a:prstClr val="white"/>
                </a:solidFill>
              </a:rPr>
              <a:t>www.kl.dk/ffb</a:t>
            </a:r>
          </a:p>
        </p:txBody>
      </p:sp>
      <p:pic>
        <p:nvPicPr>
          <p:cNvPr id="32" name="Billede 31">
            <a:extLst>
              <a:ext uri="{FF2B5EF4-FFF2-40B4-BE49-F238E27FC236}">
                <a16:creationId xmlns:a16="http://schemas.microsoft.com/office/drawing/2014/main" id="{8F8C2A8F-751E-4E71-AC78-18E9145AB7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2642" y="42936"/>
            <a:ext cx="1692646" cy="588047"/>
          </a:xfrm>
          <a:prstGeom prst="rect">
            <a:avLst/>
          </a:prstGeom>
        </p:spPr>
      </p:pic>
    </p:spTree>
    <p:extLst>
      <p:ext uri="{BB962C8B-B14F-4D97-AF65-F5344CB8AC3E}">
        <p14:creationId xmlns:p14="http://schemas.microsoft.com/office/powerpoint/2010/main" val="36523739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Brugerdefineret layou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93434516-D4F9-4F6C-A783-384FD750477B}"/>
              </a:ext>
            </a:extLst>
          </p:cNvPr>
          <p:cNvSpPr/>
          <p:nvPr userDrawn="1"/>
        </p:nvSpPr>
        <p:spPr>
          <a:xfrm>
            <a:off x="740616" y="713719"/>
            <a:ext cx="11451384" cy="6147035"/>
          </a:xfrm>
          <a:prstGeom prst="rect">
            <a:avLst/>
          </a:prstGeom>
          <a:solidFill>
            <a:srgbClr val="003B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prstClr val="white"/>
              </a:solidFill>
            </a:endParaRPr>
          </a:p>
        </p:txBody>
      </p:sp>
      <p:sp>
        <p:nvSpPr>
          <p:cNvPr id="2" name="Titel 1">
            <a:extLst>
              <a:ext uri="{FF2B5EF4-FFF2-40B4-BE49-F238E27FC236}">
                <a16:creationId xmlns:a16="http://schemas.microsoft.com/office/drawing/2014/main" id="{49CBA889-C9EF-40F8-A1EF-1C73F655603E}"/>
              </a:ext>
            </a:extLst>
          </p:cNvPr>
          <p:cNvSpPr>
            <a:spLocks noGrp="1"/>
          </p:cNvSpPr>
          <p:nvPr>
            <p:ph type="title"/>
          </p:nvPr>
        </p:nvSpPr>
        <p:spPr/>
        <p:txBody>
          <a:bodyPr/>
          <a:lstStyle>
            <a:lvl1pPr>
              <a:defRPr>
                <a:solidFill>
                  <a:schemeClr val="bg1"/>
                </a:solidFill>
              </a:defRPr>
            </a:lvl1pPr>
          </a:lstStyle>
          <a:p>
            <a:r>
              <a:rPr lang="da-DK"/>
              <a:t>Klik for at redigere titeltypografien i masteren</a:t>
            </a:r>
          </a:p>
        </p:txBody>
      </p:sp>
      <p:sp>
        <p:nvSpPr>
          <p:cNvPr id="3" name="Pladsholder til dato 2">
            <a:extLst>
              <a:ext uri="{FF2B5EF4-FFF2-40B4-BE49-F238E27FC236}">
                <a16:creationId xmlns:a16="http://schemas.microsoft.com/office/drawing/2014/main" id="{5E1BF5F4-BA1D-4D4C-AA42-6A77B304B0BE}"/>
              </a:ext>
            </a:extLst>
          </p:cNvPr>
          <p:cNvSpPr>
            <a:spLocks noGrp="1"/>
          </p:cNvSpPr>
          <p:nvPr>
            <p:ph type="dt" sz="half" idx="10"/>
          </p:nvPr>
        </p:nvSpPr>
        <p:spPr/>
        <p:txBody>
          <a:bodyPr/>
          <a:lstStyle/>
          <a:p>
            <a:endParaRPr lang="da-DK" dirty="0"/>
          </a:p>
        </p:txBody>
      </p:sp>
      <p:sp>
        <p:nvSpPr>
          <p:cNvPr id="4" name="Pladsholder til sidefod 3">
            <a:extLst>
              <a:ext uri="{FF2B5EF4-FFF2-40B4-BE49-F238E27FC236}">
                <a16:creationId xmlns:a16="http://schemas.microsoft.com/office/drawing/2014/main" id="{068725F5-E227-4C34-8BDE-20160D089902}"/>
              </a:ext>
            </a:extLst>
          </p:cNvPr>
          <p:cNvSpPr>
            <a:spLocks noGrp="1"/>
          </p:cNvSpPr>
          <p:nvPr>
            <p:ph type="ftr" sz="quarter" idx="11"/>
          </p:nvPr>
        </p:nvSpPr>
        <p:spPr/>
        <p:txBody>
          <a:bodyPr/>
          <a:lstStyle/>
          <a:p>
            <a:r>
              <a:rPr lang="da-DK"/>
              <a:t>Indsæt emne</a:t>
            </a:r>
            <a:endParaRPr lang="da-DK" dirty="0"/>
          </a:p>
        </p:txBody>
      </p:sp>
      <p:sp>
        <p:nvSpPr>
          <p:cNvPr id="5" name="Pladsholder til slidenummer 4">
            <a:extLst>
              <a:ext uri="{FF2B5EF4-FFF2-40B4-BE49-F238E27FC236}">
                <a16:creationId xmlns:a16="http://schemas.microsoft.com/office/drawing/2014/main" id="{1659719D-9151-4ECE-B187-DD8E0B4CCBBF}"/>
              </a:ext>
            </a:extLst>
          </p:cNvPr>
          <p:cNvSpPr>
            <a:spLocks noGrp="1"/>
          </p:cNvSpPr>
          <p:nvPr>
            <p:ph type="sldNum" sz="quarter" idx="12"/>
          </p:nvPr>
        </p:nvSpPr>
        <p:spPr/>
        <p:txBody>
          <a:bodyPr/>
          <a:lstStyle/>
          <a:p>
            <a:fld id="{0CAB8C12-4583-44E2-8341-78A949F2BBBE}" type="slidenum">
              <a:rPr lang="da-DK" smtClean="0"/>
              <a:pPr/>
              <a:t>‹nr.›</a:t>
            </a:fld>
            <a:endParaRPr lang="da-DK" dirty="0"/>
          </a:p>
        </p:txBody>
      </p:sp>
    </p:spTree>
    <p:extLst>
      <p:ext uri="{BB962C8B-B14F-4D97-AF65-F5344CB8AC3E}">
        <p14:creationId xmlns:p14="http://schemas.microsoft.com/office/powerpoint/2010/main" val="6821691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00761-264C-46F1-BEFE-AB3D42E019A0}"/>
              </a:ext>
            </a:extLst>
          </p:cNvPr>
          <p:cNvSpPr>
            <a:spLocks noGrp="1"/>
          </p:cNvSpPr>
          <p:nvPr>
            <p:ph type="title"/>
          </p:nvPr>
        </p:nvSpPr>
        <p:spPr>
          <a:xfrm>
            <a:off x="839788" y="866776"/>
            <a:ext cx="10515600" cy="823912"/>
          </a:xfrm>
        </p:spPr>
        <p:txBody>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EB91BBD7-E404-4971-9ABC-1F37DD7EF1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Pladsholder til indhold 3">
            <a:extLst>
              <a:ext uri="{FF2B5EF4-FFF2-40B4-BE49-F238E27FC236}">
                <a16:creationId xmlns:a16="http://schemas.microsoft.com/office/drawing/2014/main" id="{8716E858-0BBF-4440-BCEC-C6D6C087D9B0}"/>
              </a:ext>
            </a:extLst>
          </p:cNvPr>
          <p:cNvSpPr>
            <a:spLocks noGrp="1"/>
          </p:cNvSpPr>
          <p:nvPr>
            <p:ph sz="half" idx="2"/>
          </p:nvPr>
        </p:nvSpPr>
        <p:spPr>
          <a:xfrm>
            <a:off x="839788" y="2505075"/>
            <a:ext cx="5157787"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79047130-7877-469A-825B-097DC5D2DB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Pladsholder til indhold 5">
            <a:extLst>
              <a:ext uri="{FF2B5EF4-FFF2-40B4-BE49-F238E27FC236}">
                <a16:creationId xmlns:a16="http://schemas.microsoft.com/office/drawing/2014/main" id="{6AF45B9E-C091-4B79-B0E2-E0103F6F3DC2}"/>
              </a:ext>
            </a:extLst>
          </p:cNvPr>
          <p:cNvSpPr>
            <a:spLocks noGrp="1"/>
          </p:cNvSpPr>
          <p:nvPr>
            <p:ph sz="quarter" idx="4"/>
          </p:nvPr>
        </p:nvSpPr>
        <p:spPr>
          <a:xfrm>
            <a:off x="6172200" y="2505075"/>
            <a:ext cx="5183188" cy="3684588"/>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F2356CFC-C3DA-409B-8B2D-99DA82A9162A}"/>
              </a:ext>
            </a:extLst>
          </p:cNvPr>
          <p:cNvSpPr>
            <a:spLocks noGrp="1"/>
          </p:cNvSpPr>
          <p:nvPr>
            <p:ph type="dt" sz="half" idx="10"/>
          </p:nvPr>
        </p:nvSpPr>
        <p:spPr/>
        <p:txBody>
          <a:bodyPr/>
          <a:lstStyle/>
          <a:p>
            <a:endParaRPr lang="da-DK"/>
          </a:p>
        </p:txBody>
      </p:sp>
      <p:sp>
        <p:nvSpPr>
          <p:cNvPr id="8" name="Pladsholder til sidefod 7">
            <a:extLst>
              <a:ext uri="{FF2B5EF4-FFF2-40B4-BE49-F238E27FC236}">
                <a16:creationId xmlns:a16="http://schemas.microsoft.com/office/drawing/2014/main" id="{CAE6EA7C-5F38-4373-86DE-DBE3C7E89DDE}"/>
              </a:ext>
            </a:extLst>
          </p:cNvPr>
          <p:cNvSpPr>
            <a:spLocks noGrp="1"/>
          </p:cNvSpPr>
          <p:nvPr>
            <p:ph type="ftr" sz="quarter" idx="11"/>
          </p:nvPr>
        </p:nvSpPr>
        <p:spPr/>
        <p:txBody>
          <a:bodyPr/>
          <a:lstStyle/>
          <a:p>
            <a:r>
              <a:rPr lang="da-DK"/>
              <a:t>Indsæt emne</a:t>
            </a:r>
          </a:p>
        </p:txBody>
      </p:sp>
      <p:sp>
        <p:nvSpPr>
          <p:cNvPr id="9" name="Pladsholder til slidenummer 8">
            <a:extLst>
              <a:ext uri="{FF2B5EF4-FFF2-40B4-BE49-F238E27FC236}">
                <a16:creationId xmlns:a16="http://schemas.microsoft.com/office/drawing/2014/main" id="{E75E6B35-A6D0-401E-8711-663715BC33FD}"/>
              </a:ext>
            </a:extLst>
          </p:cNvPr>
          <p:cNvSpPr>
            <a:spLocks noGrp="1"/>
          </p:cNvSpPr>
          <p:nvPr>
            <p:ph type="sldNum" sz="quarter" idx="12"/>
          </p:nvPr>
        </p:nvSpPr>
        <p:spPr/>
        <p:txBody>
          <a:bodyPr/>
          <a:lstStyle/>
          <a:p>
            <a:fld id="{0CAB8C12-4583-44E2-8341-78A949F2BBBE}" type="slidenum">
              <a:rPr lang="da-DK" smtClean="0"/>
              <a:pPr/>
              <a:t>‹nr.›</a:t>
            </a:fld>
            <a:endParaRPr lang="da-DK"/>
          </a:p>
        </p:txBody>
      </p:sp>
    </p:spTree>
    <p:extLst>
      <p:ext uri="{BB962C8B-B14F-4D97-AF65-F5344CB8AC3E}">
        <p14:creationId xmlns:p14="http://schemas.microsoft.com/office/powerpoint/2010/main" val="28793717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pic>
        <p:nvPicPr>
          <p:cNvPr id="16" name="Billed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2" y="0"/>
            <a:ext cx="2642921" cy="1485900"/>
          </a:xfrm>
          <a:prstGeom prst="rect">
            <a:avLst/>
          </a:prstGeom>
          <a:ln w="3175">
            <a:solidFill>
              <a:schemeClr val="accent5"/>
            </a:solidFill>
          </a:ln>
        </p:spPr>
      </p:pic>
      <p:sp>
        <p:nvSpPr>
          <p:cNvPr id="7" name="Pladsholder til dato 6"/>
          <p:cNvSpPr>
            <a:spLocks noGrp="1"/>
          </p:cNvSpPr>
          <p:nvPr>
            <p:ph type="dt" sz="half" idx="10"/>
          </p:nvPr>
        </p:nvSpPr>
        <p:spPr/>
        <p:txBody>
          <a:bodyPr/>
          <a:lstStyle/>
          <a:p>
            <a:endParaRPr lang="en-GB" dirty="0"/>
          </a:p>
        </p:txBody>
      </p:sp>
      <p:sp>
        <p:nvSpPr>
          <p:cNvPr id="12" name="Pladsholder til sidefod 11"/>
          <p:cNvSpPr>
            <a:spLocks noGrp="1"/>
          </p:cNvSpPr>
          <p:nvPr>
            <p:ph type="ftr" sz="quarter" idx="11"/>
          </p:nvPr>
        </p:nvSpPr>
        <p:spPr/>
        <p:txBody>
          <a:bodyPr/>
          <a:lstStyle>
            <a:lvl1pPr>
              <a:defRPr sz="1000"/>
            </a:lvl1pPr>
          </a:lstStyle>
          <a:p>
            <a:r>
              <a:rPr lang="da-DK"/>
              <a:t>Indsæt emne</a:t>
            </a:r>
            <a:endParaRPr lang="en-GB" dirty="0"/>
          </a:p>
        </p:txBody>
      </p:sp>
      <p:sp>
        <p:nvSpPr>
          <p:cNvPr id="8" name="Title 1"/>
          <p:cNvSpPr>
            <a:spLocks noGrp="1"/>
          </p:cNvSpPr>
          <p:nvPr>
            <p:ph type="ctrTitle" hasCustomPrompt="1"/>
          </p:nvPr>
        </p:nvSpPr>
        <p:spPr>
          <a:xfrm>
            <a:off x="1908174" y="2973600"/>
            <a:ext cx="9123364" cy="1411200"/>
          </a:xfrm>
        </p:spPr>
        <p:txBody>
          <a:bodyPr anchor="b"/>
          <a:lstStyle>
            <a:lvl1pPr algn="l">
              <a:lnSpc>
                <a:spcPct val="80000"/>
              </a:lnSpc>
              <a:defRPr sz="5000" b="0" cap="all" spc="-100" baseline="0">
                <a:latin typeface="Arial Black" panose="020B0A04020102020204" pitchFamily="34" charset="0"/>
              </a:defRPr>
            </a:lvl1pPr>
          </a:lstStyle>
          <a:p>
            <a:r>
              <a:rPr lang="da-DK" noProof="0" dirty="0"/>
              <a:t>Overskrift I to linjer</a:t>
            </a:r>
          </a:p>
        </p:txBody>
      </p:sp>
      <p:sp>
        <p:nvSpPr>
          <p:cNvPr id="3" name="Subtitle 2"/>
          <p:cNvSpPr>
            <a:spLocks noGrp="1"/>
          </p:cNvSpPr>
          <p:nvPr>
            <p:ph type="subTitle" idx="1" hasCustomPrompt="1"/>
          </p:nvPr>
        </p:nvSpPr>
        <p:spPr>
          <a:xfrm>
            <a:off x="1908174" y="4383656"/>
            <a:ext cx="9123363" cy="648000"/>
          </a:xfrm>
        </p:spPr>
        <p:txBody>
          <a:bodyPr/>
          <a:lstStyle>
            <a:lvl1pPr marL="0" indent="0" algn="l">
              <a:buNone/>
              <a:defRPr sz="1600" b="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noProof="0" dirty="0"/>
              <a:t>Klik, og tilføj sted og dato</a:t>
            </a:r>
          </a:p>
        </p:txBody>
      </p:sp>
      <p:sp>
        <p:nvSpPr>
          <p:cNvPr id="13" name="Pladsholder til slidenummer 12" hidden="1"/>
          <p:cNvSpPr>
            <a:spLocks noGrp="1"/>
          </p:cNvSpPr>
          <p:nvPr>
            <p:ph type="sldNum" sz="quarter" idx="12"/>
          </p:nvPr>
        </p:nvSpPr>
        <p:spPr>
          <a:xfrm>
            <a:off x="10465806" y="7139090"/>
            <a:ext cx="541920" cy="438620"/>
          </a:xfrm>
        </p:spPr>
        <p:txBody>
          <a:bodyPr/>
          <a:lstStyle>
            <a:lvl1pPr>
              <a:defRPr sz="100"/>
            </a:lvl1pPr>
          </a:lstStyle>
          <a:p>
            <a:fld id="{45D37B1E-C366-494F-A587-962AD9AABC83}" type="slidenum">
              <a:rPr lang="en-GB" smtClean="0"/>
              <a:pPr/>
              <a:t>‹nr.›</a:t>
            </a:fld>
            <a:endParaRPr lang="en-GB" dirty="0"/>
          </a:p>
        </p:txBody>
      </p:sp>
      <p:sp>
        <p:nvSpPr>
          <p:cNvPr id="10" name="Text Box 48"/>
          <p:cNvSpPr txBox="1">
            <a:spLocks noChangeArrowheads="1"/>
          </p:cNvSpPr>
          <p:nvPr userDrawn="1"/>
        </p:nvSpPr>
        <p:spPr bwMode="auto">
          <a:xfrm>
            <a:off x="-2545976" y="1548000"/>
            <a:ext cx="2403576" cy="160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Titeldias</a:t>
            </a:r>
          </a:p>
          <a:p>
            <a:pPr algn="r" eaLnBrk="1" hangingPunct="1">
              <a:spcAft>
                <a:spcPts val="300"/>
              </a:spcAft>
              <a:defRPr/>
            </a:pPr>
            <a:r>
              <a:rPr lang="da-DK" sz="1000" b="1" noProof="1">
                <a:solidFill>
                  <a:schemeClr val="tx1">
                    <a:lumMod val="75000"/>
                    <a:lumOff val="25000"/>
                  </a:schemeClr>
                </a:solidFill>
              </a:rPr>
              <a:t>Indsæt TITEL og EMNE</a:t>
            </a:r>
          </a:p>
          <a:p>
            <a:pPr algn="r" eaLnBrk="1" hangingPunct="1">
              <a:spcAft>
                <a:spcPts val="240"/>
              </a:spcAft>
              <a:defRPr/>
            </a:pPr>
            <a:r>
              <a:rPr lang="da-DK" altLang="da-DK" sz="1000" b="1" noProof="1">
                <a:solidFill>
                  <a:schemeClr val="tx1">
                    <a:lumMod val="75000"/>
                    <a:lumOff val="25000"/>
                  </a:schemeClr>
                </a:solidFill>
              </a:rPr>
              <a:t>1. </a:t>
            </a:r>
            <a:r>
              <a:rPr lang="da-DK" altLang="da-DK" sz="1000" b="0" noProof="1">
                <a:solidFill>
                  <a:schemeClr val="tx1">
                    <a:lumMod val="75000"/>
                    <a:lumOff val="25000"/>
                  </a:schemeClr>
                </a:solidFill>
              </a:rPr>
              <a:t>Klik</a:t>
            </a:r>
            <a:r>
              <a:rPr lang="da-DK" altLang="da-DK" sz="1000" b="0" baseline="0" noProof="1">
                <a:solidFill>
                  <a:schemeClr val="tx1">
                    <a:lumMod val="75000"/>
                    <a:lumOff val="25000"/>
                  </a:schemeClr>
                </a:solidFill>
              </a:rPr>
              <a:t> på</a:t>
            </a:r>
            <a:r>
              <a:rPr lang="da-DK" altLang="da-DK" sz="1000" noProof="1">
                <a:solidFill>
                  <a:schemeClr val="tx1">
                    <a:lumMod val="75000"/>
                    <a:lumOff val="25000"/>
                  </a:schemeClr>
                </a:solidFill>
              </a:rPr>
              <a:t> fanen </a:t>
            </a:r>
            <a:r>
              <a:rPr lang="da-DK" altLang="da-DK" sz="1000" b="1" noProof="1">
                <a:solidFill>
                  <a:schemeClr val="tx1">
                    <a:lumMod val="75000"/>
                    <a:lumOff val="25000"/>
                  </a:schemeClr>
                </a:solidFill>
              </a:rPr>
              <a:t>INDSÆT </a:t>
            </a:r>
            <a:r>
              <a:rPr lang="da-DK" altLang="da-DK" sz="1000" noProof="1">
                <a:solidFill>
                  <a:schemeClr val="tx1">
                    <a:lumMod val="75000"/>
                    <a:lumOff val="25000"/>
                  </a:schemeClr>
                </a:solidFill>
              </a:rPr>
              <a:t>i topmenuen </a:t>
            </a:r>
          </a:p>
          <a:p>
            <a:pPr algn="r" eaLnBrk="1" hangingPunct="1">
              <a:spcAft>
                <a:spcPts val="240"/>
              </a:spcAft>
              <a:defRPr/>
            </a:pPr>
            <a:r>
              <a:rPr lang="da-DK" altLang="da-DK" sz="1000" b="1" noProof="1">
                <a:solidFill>
                  <a:schemeClr val="tx1">
                    <a:lumMod val="75000"/>
                    <a:lumOff val="25000"/>
                  </a:schemeClr>
                </a:solidFill>
              </a:rPr>
              <a:t>2.</a:t>
            </a:r>
            <a:r>
              <a:rPr lang="da-DK" altLang="da-DK" sz="1000" noProof="1">
                <a:solidFill>
                  <a:schemeClr val="tx1">
                    <a:lumMod val="75000"/>
                    <a:lumOff val="25000"/>
                  </a:schemeClr>
                </a:solidFill>
              </a:rPr>
              <a:t> Klik på </a:t>
            </a:r>
            <a:r>
              <a:rPr lang="da-DK" altLang="da-DK" sz="1000" b="1" noProof="1">
                <a:solidFill>
                  <a:schemeClr val="tx1">
                    <a:lumMod val="75000"/>
                    <a:lumOff val="25000"/>
                  </a:schemeClr>
                </a:solidFill>
              </a:rPr>
              <a:t>Sidehoved og Sidefod</a:t>
            </a:r>
            <a:endParaRPr lang="da-DK" altLang="da-DK" sz="100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3.</a:t>
            </a:r>
            <a:r>
              <a:rPr lang="da-DK" sz="1000" noProof="1">
                <a:solidFill>
                  <a:schemeClr val="tx1">
                    <a:lumMod val="75000"/>
                    <a:lumOff val="25000"/>
                  </a:schemeClr>
                </a:solidFill>
              </a:rPr>
              <a:t> Dobbeltklik i feltet</a:t>
            </a:r>
            <a:r>
              <a:rPr lang="da-DK" sz="1000" baseline="0" noProof="1">
                <a:solidFill>
                  <a:schemeClr val="tx1">
                    <a:lumMod val="75000"/>
                    <a:lumOff val="25000"/>
                  </a:schemeClr>
                </a:solidFill>
              </a:rPr>
              <a:t> med</a:t>
            </a:r>
            <a:r>
              <a:rPr lang="da-DK" sz="1000" noProof="1">
                <a:solidFill>
                  <a:schemeClr val="tx1">
                    <a:lumMod val="75000"/>
                    <a:lumOff val="25000"/>
                  </a:schemeClr>
                </a:solidFill>
              </a:rPr>
              <a:t> </a:t>
            </a:r>
            <a:r>
              <a:rPr lang="da-DK" sz="1000" b="1" noProof="1">
                <a:solidFill>
                  <a:schemeClr val="tx1">
                    <a:lumMod val="75000"/>
                    <a:lumOff val="25000"/>
                  </a:schemeClr>
                </a:solidFill>
              </a:rPr>
              <a:t>INDSÆT TITEL </a:t>
            </a:r>
            <a:r>
              <a:rPr lang="da-DK" sz="1000" b="0" noProof="1">
                <a:solidFill>
                  <a:schemeClr val="tx1">
                    <a:lumMod val="75000"/>
                    <a:lumOff val="25000"/>
                  </a:schemeClr>
                </a:solidFill>
              </a:rPr>
              <a:t>og indsæt din </a:t>
            </a:r>
            <a:r>
              <a:rPr lang="da-DK" sz="1000" noProof="1">
                <a:solidFill>
                  <a:schemeClr val="tx1">
                    <a:lumMod val="75000"/>
                    <a:lumOff val="25000"/>
                  </a:schemeClr>
                </a:solidFill>
              </a:rPr>
              <a:t>TITEL-tekst</a:t>
            </a:r>
            <a:endParaRPr lang="da-DK" sz="1000" b="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4. </a:t>
            </a:r>
            <a:r>
              <a:rPr lang="da-DK" sz="1000" b="0" noProof="1">
                <a:solidFill>
                  <a:schemeClr val="tx1">
                    <a:lumMod val="75000"/>
                    <a:lumOff val="25000"/>
                  </a:schemeClr>
                </a:solidFill>
              </a:rPr>
              <a:t>Dobbeltklik i feltet med </a:t>
            </a:r>
            <a:r>
              <a:rPr lang="da-DK" sz="1000" b="1" baseline="0" noProof="1">
                <a:solidFill>
                  <a:schemeClr val="tx1">
                    <a:lumMod val="75000"/>
                    <a:lumOff val="25000"/>
                  </a:schemeClr>
                </a:solidFill>
              </a:rPr>
              <a:t>INDSÆT EMNE</a:t>
            </a:r>
            <a:r>
              <a:rPr lang="da-DK" sz="1000" baseline="0" noProof="1">
                <a:solidFill>
                  <a:schemeClr val="tx1">
                    <a:lumMod val="75000"/>
                    <a:lumOff val="25000"/>
                  </a:schemeClr>
                </a:solidFill>
              </a:rPr>
              <a:t> og indsæt din EMNE-tekst</a:t>
            </a:r>
            <a:endParaRPr lang="da-DK" sz="1000" b="1"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5. </a:t>
            </a:r>
            <a:r>
              <a:rPr lang="da-DK" sz="1000" noProof="1">
                <a:solidFill>
                  <a:schemeClr val="tx1">
                    <a:lumMod val="75000"/>
                    <a:lumOff val="25000"/>
                  </a:schemeClr>
                </a:solidFill>
              </a:rPr>
              <a:t>Vælg </a:t>
            </a:r>
            <a:r>
              <a:rPr lang="da-DK" sz="1000" b="1" noProof="1">
                <a:solidFill>
                  <a:schemeClr val="tx1">
                    <a:lumMod val="75000"/>
                    <a:lumOff val="25000"/>
                  </a:schemeClr>
                </a:solidFill>
              </a:rPr>
              <a:t>Anvend på alle</a:t>
            </a:r>
          </a:p>
        </p:txBody>
      </p:sp>
      <p:sp>
        <p:nvSpPr>
          <p:cNvPr id="17"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2257400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eldias med kant">
    <p:spTree>
      <p:nvGrpSpPr>
        <p:cNvPr id="1" name=""/>
        <p:cNvGrpSpPr/>
        <p:nvPr/>
      </p:nvGrpSpPr>
      <p:grpSpPr>
        <a:xfrm>
          <a:off x="0" y="0"/>
          <a:ext cx="0" cy="0"/>
          <a:chOff x="0" y="0"/>
          <a:chExt cx="0" cy="0"/>
        </a:xfrm>
      </p:grpSpPr>
      <p:sp>
        <p:nvSpPr>
          <p:cNvPr id="17"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88BE96"/>
          </a:solidFill>
          <a:ln>
            <a:noFill/>
          </a:ln>
        </p:spPr>
        <p:txBody>
          <a:bodyPr vert="horz" wrap="square" lIns="91440" tIns="45720" rIns="91440" bIns="45720" numCol="1" anchor="t" anchorCtr="0" compatLnSpc="1">
            <a:prstTxWarp prst="textNoShape">
              <a:avLst/>
            </a:prstTxWarp>
          </a:bodyPr>
          <a:lstStyle/>
          <a:p>
            <a:endParaRPr lang="da-DK"/>
          </a:p>
        </p:txBody>
      </p:sp>
      <p:sp>
        <p:nvSpPr>
          <p:cNvPr id="7" name="Pladsholder til dato 6"/>
          <p:cNvSpPr>
            <a:spLocks noGrp="1"/>
          </p:cNvSpPr>
          <p:nvPr>
            <p:ph type="dt" sz="half" idx="10"/>
          </p:nvPr>
        </p:nvSpPr>
        <p:spPr/>
        <p:txBody>
          <a:bodyPr/>
          <a:lstStyle>
            <a:lvl1pPr>
              <a:defRPr>
                <a:solidFill>
                  <a:schemeClr val="tx2"/>
                </a:solidFill>
              </a:defRPr>
            </a:lvl1pPr>
          </a:lstStyle>
          <a:p>
            <a:endParaRPr lang="en-GB" dirty="0"/>
          </a:p>
        </p:txBody>
      </p:sp>
      <p:sp>
        <p:nvSpPr>
          <p:cNvPr id="8" name="Pladsholder til sidefod 7"/>
          <p:cNvSpPr>
            <a:spLocks noGrp="1"/>
          </p:cNvSpPr>
          <p:nvPr>
            <p:ph type="ftr" sz="quarter" idx="11"/>
          </p:nvPr>
        </p:nvSpPr>
        <p:spPr/>
        <p:txBody>
          <a:bodyPr/>
          <a:lstStyle>
            <a:lvl1pPr>
              <a:defRPr>
                <a:solidFill>
                  <a:schemeClr val="tx2"/>
                </a:solidFill>
              </a:defRPr>
            </a:lvl1pPr>
          </a:lstStyle>
          <a:p>
            <a:r>
              <a:rPr lang="da-DK"/>
              <a:t>Indsæt emne</a:t>
            </a:r>
            <a:endParaRPr lang="en-GB" dirty="0"/>
          </a:p>
        </p:txBody>
      </p:sp>
      <p:sp>
        <p:nvSpPr>
          <p:cNvPr id="14" name="Title 1"/>
          <p:cNvSpPr>
            <a:spLocks noGrp="1"/>
          </p:cNvSpPr>
          <p:nvPr>
            <p:ph type="ctrTitle" hasCustomPrompt="1"/>
          </p:nvPr>
        </p:nvSpPr>
        <p:spPr>
          <a:xfrm>
            <a:off x="1908174" y="2973600"/>
            <a:ext cx="9116091" cy="1411200"/>
          </a:xfrm>
        </p:spPr>
        <p:txBody>
          <a:bodyPr anchor="b"/>
          <a:lstStyle>
            <a:lvl1pPr algn="l">
              <a:lnSpc>
                <a:spcPct val="80000"/>
              </a:lnSpc>
              <a:defRPr sz="5000" b="0" cap="all" spc="-100" baseline="0">
                <a:latin typeface="Arial Black" panose="020B0A04020102020204" pitchFamily="34" charset="0"/>
              </a:defRPr>
            </a:lvl1pPr>
          </a:lstStyle>
          <a:p>
            <a:r>
              <a:rPr lang="da-DK" noProof="0" dirty="0"/>
              <a:t>Overskrift I to linjer</a:t>
            </a:r>
          </a:p>
        </p:txBody>
      </p:sp>
      <p:sp>
        <p:nvSpPr>
          <p:cNvPr id="15" name="Subtitle 2"/>
          <p:cNvSpPr>
            <a:spLocks noGrp="1"/>
          </p:cNvSpPr>
          <p:nvPr>
            <p:ph type="subTitle" idx="1" hasCustomPrompt="1"/>
          </p:nvPr>
        </p:nvSpPr>
        <p:spPr>
          <a:xfrm>
            <a:off x="1908175" y="4383656"/>
            <a:ext cx="9116090" cy="648000"/>
          </a:xfrm>
        </p:spPr>
        <p:txBody>
          <a:bodyPr/>
          <a:lstStyle>
            <a:lvl1pPr marL="0" indent="0" algn="l">
              <a:buNone/>
              <a:defRPr sz="1600" b="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noProof="0" dirty="0"/>
              <a:t>Klik, og tilføj sted og dato</a:t>
            </a:r>
          </a:p>
        </p:txBody>
      </p:sp>
      <p:sp>
        <p:nvSpPr>
          <p:cNvPr id="19" name="Pladsholder til slidenummer 18" hidden="1"/>
          <p:cNvSpPr>
            <a:spLocks noGrp="1"/>
          </p:cNvSpPr>
          <p:nvPr>
            <p:ph type="sldNum" sz="quarter" idx="12"/>
          </p:nvPr>
        </p:nvSpPr>
        <p:spPr>
          <a:xfrm>
            <a:off x="10465806" y="7115401"/>
            <a:ext cx="541920" cy="438620"/>
          </a:xfrm>
        </p:spPr>
        <p:txBody>
          <a:bodyPr/>
          <a:lstStyle>
            <a:lvl1pPr>
              <a:defRPr sz="100">
                <a:solidFill>
                  <a:schemeClr val="bg1">
                    <a:lumMod val="85000"/>
                  </a:schemeClr>
                </a:solidFill>
              </a:defRPr>
            </a:lvl1pPr>
          </a:lstStyle>
          <a:p>
            <a:fld id="{45D37B1E-C366-494F-A587-962AD9AABC83}" type="slidenum">
              <a:rPr lang="en-GB" smtClean="0"/>
              <a:pPr/>
              <a:t>‹nr.›</a:t>
            </a:fld>
            <a:endParaRPr lang="en-GB" dirty="0"/>
          </a:p>
        </p:txBody>
      </p:sp>
      <p:pic>
        <p:nvPicPr>
          <p:cNvPr id="20" name="Billed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1811" y="1972"/>
            <a:ext cx="2635896" cy="1481951"/>
          </a:xfrm>
          <a:prstGeom prst="rect">
            <a:avLst/>
          </a:prstGeom>
          <a:ln w="3175">
            <a:solidFill>
              <a:schemeClr val="accent5"/>
            </a:solidFill>
          </a:ln>
        </p:spPr>
      </p:pic>
      <p:sp>
        <p:nvSpPr>
          <p:cNvPr id="11" name="Text Box 48"/>
          <p:cNvSpPr txBox="1">
            <a:spLocks noChangeArrowheads="1"/>
          </p:cNvSpPr>
          <p:nvPr userDrawn="1"/>
        </p:nvSpPr>
        <p:spPr bwMode="auto">
          <a:xfrm>
            <a:off x="-2545976" y="1548000"/>
            <a:ext cx="2403576" cy="160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Titeldias med kant</a:t>
            </a:r>
          </a:p>
          <a:p>
            <a:pPr algn="r" eaLnBrk="1" hangingPunct="1">
              <a:spcAft>
                <a:spcPts val="300"/>
              </a:spcAft>
              <a:defRPr/>
            </a:pPr>
            <a:r>
              <a:rPr lang="da-DK" sz="1000" b="1" noProof="1">
                <a:solidFill>
                  <a:schemeClr val="tx1">
                    <a:lumMod val="75000"/>
                    <a:lumOff val="25000"/>
                  </a:schemeClr>
                </a:solidFill>
              </a:rPr>
              <a:t>Indsæt TITEL og EMNE</a:t>
            </a:r>
          </a:p>
          <a:p>
            <a:pPr algn="r" eaLnBrk="1" hangingPunct="1">
              <a:spcAft>
                <a:spcPts val="240"/>
              </a:spcAft>
              <a:defRPr/>
            </a:pPr>
            <a:r>
              <a:rPr lang="da-DK" altLang="da-DK" sz="1000" b="1" noProof="1">
                <a:solidFill>
                  <a:schemeClr val="tx1">
                    <a:lumMod val="75000"/>
                    <a:lumOff val="25000"/>
                  </a:schemeClr>
                </a:solidFill>
              </a:rPr>
              <a:t>1. </a:t>
            </a:r>
            <a:r>
              <a:rPr lang="da-DK" altLang="da-DK" sz="1000" b="0" noProof="1">
                <a:solidFill>
                  <a:schemeClr val="tx1">
                    <a:lumMod val="75000"/>
                    <a:lumOff val="25000"/>
                  </a:schemeClr>
                </a:solidFill>
              </a:rPr>
              <a:t>Klik</a:t>
            </a:r>
            <a:r>
              <a:rPr lang="da-DK" altLang="da-DK" sz="1000" b="0" baseline="0" noProof="1">
                <a:solidFill>
                  <a:schemeClr val="tx1">
                    <a:lumMod val="75000"/>
                    <a:lumOff val="25000"/>
                  </a:schemeClr>
                </a:solidFill>
              </a:rPr>
              <a:t> på</a:t>
            </a:r>
            <a:r>
              <a:rPr lang="da-DK" altLang="da-DK" sz="1000" noProof="1">
                <a:solidFill>
                  <a:schemeClr val="tx1">
                    <a:lumMod val="75000"/>
                    <a:lumOff val="25000"/>
                  </a:schemeClr>
                </a:solidFill>
              </a:rPr>
              <a:t> fanen </a:t>
            </a:r>
            <a:r>
              <a:rPr lang="da-DK" altLang="da-DK" sz="1000" b="1" noProof="1">
                <a:solidFill>
                  <a:schemeClr val="tx1">
                    <a:lumMod val="75000"/>
                    <a:lumOff val="25000"/>
                  </a:schemeClr>
                </a:solidFill>
              </a:rPr>
              <a:t>INDSÆT </a:t>
            </a:r>
            <a:r>
              <a:rPr lang="da-DK" altLang="da-DK" sz="1000" noProof="1">
                <a:solidFill>
                  <a:schemeClr val="tx1">
                    <a:lumMod val="75000"/>
                    <a:lumOff val="25000"/>
                  </a:schemeClr>
                </a:solidFill>
              </a:rPr>
              <a:t>i topmenuen </a:t>
            </a:r>
          </a:p>
          <a:p>
            <a:pPr algn="r" eaLnBrk="1" hangingPunct="1">
              <a:spcAft>
                <a:spcPts val="240"/>
              </a:spcAft>
              <a:defRPr/>
            </a:pPr>
            <a:r>
              <a:rPr lang="da-DK" altLang="da-DK" sz="1000" b="1" noProof="1">
                <a:solidFill>
                  <a:schemeClr val="tx1">
                    <a:lumMod val="75000"/>
                    <a:lumOff val="25000"/>
                  </a:schemeClr>
                </a:solidFill>
              </a:rPr>
              <a:t>2.</a:t>
            </a:r>
            <a:r>
              <a:rPr lang="da-DK" altLang="da-DK" sz="1000" noProof="1">
                <a:solidFill>
                  <a:schemeClr val="tx1">
                    <a:lumMod val="75000"/>
                    <a:lumOff val="25000"/>
                  </a:schemeClr>
                </a:solidFill>
              </a:rPr>
              <a:t> Klik på </a:t>
            </a:r>
            <a:r>
              <a:rPr lang="da-DK" altLang="da-DK" sz="1000" b="1" noProof="1">
                <a:solidFill>
                  <a:schemeClr val="tx1">
                    <a:lumMod val="75000"/>
                    <a:lumOff val="25000"/>
                  </a:schemeClr>
                </a:solidFill>
              </a:rPr>
              <a:t>Sidehoved og Sidefod</a:t>
            </a:r>
            <a:endParaRPr lang="da-DK" altLang="da-DK" sz="100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3.</a:t>
            </a:r>
            <a:r>
              <a:rPr lang="da-DK" sz="1000" noProof="1">
                <a:solidFill>
                  <a:schemeClr val="tx1">
                    <a:lumMod val="75000"/>
                    <a:lumOff val="25000"/>
                  </a:schemeClr>
                </a:solidFill>
              </a:rPr>
              <a:t> Dobbeltklik i feltet</a:t>
            </a:r>
            <a:r>
              <a:rPr lang="da-DK" sz="1000" baseline="0" noProof="1">
                <a:solidFill>
                  <a:schemeClr val="tx1">
                    <a:lumMod val="75000"/>
                    <a:lumOff val="25000"/>
                  </a:schemeClr>
                </a:solidFill>
              </a:rPr>
              <a:t> med</a:t>
            </a:r>
            <a:r>
              <a:rPr lang="da-DK" sz="1000" noProof="1">
                <a:solidFill>
                  <a:schemeClr val="tx1">
                    <a:lumMod val="75000"/>
                    <a:lumOff val="25000"/>
                  </a:schemeClr>
                </a:solidFill>
              </a:rPr>
              <a:t> </a:t>
            </a:r>
            <a:r>
              <a:rPr lang="da-DK" sz="1000" b="1" noProof="1">
                <a:solidFill>
                  <a:schemeClr val="tx1">
                    <a:lumMod val="75000"/>
                    <a:lumOff val="25000"/>
                  </a:schemeClr>
                </a:solidFill>
              </a:rPr>
              <a:t>INDSÆT TITEL </a:t>
            </a:r>
            <a:r>
              <a:rPr lang="da-DK" sz="1000" b="0" noProof="1">
                <a:solidFill>
                  <a:schemeClr val="tx1">
                    <a:lumMod val="75000"/>
                    <a:lumOff val="25000"/>
                  </a:schemeClr>
                </a:solidFill>
              </a:rPr>
              <a:t>og indsæt din </a:t>
            </a:r>
            <a:r>
              <a:rPr lang="da-DK" sz="1000" noProof="1">
                <a:solidFill>
                  <a:schemeClr val="tx1">
                    <a:lumMod val="75000"/>
                    <a:lumOff val="25000"/>
                  </a:schemeClr>
                </a:solidFill>
              </a:rPr>
              <a:t>TITEL-tekst</a:t>
            </a:r>
            <a:endParaRPr lang="da-DK" sz="1000" b="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4. </a:t>
            </a:r>
            <a:r>
              <a:rPr lang="da-DK" sz="1000" b="0" noProof="1">
                <a:solidFill>
                  <a:schemeClr val="tx1">
                    <a:lumMod val="75000"/>
                    <a:lumOff val="25000"/>
                  </a:schemeClr>
                </a:solidFill>
              </a:rPr>
              <a:t>Dobbeltklik i feltet med </a:t>
            </a:r>
            <a:r>
              <a:rPr lang="da-DK" sz="1000" b="1" baseline="0" noProof="1">
                <a:solidFill>
                  <a:schemeClr val="tx1">
                    <a:lumMod val="75000"/>
                    <a:lumOff val="25000"/>
                  </a:schemeClr>
                </a:solidFill>
              </a:rPr>
              <a:t>INDSÆT EMNE</a:t>
            </a:r>
            <a:r>
              <a:rPr lang="da-DK" sz="1000" baseline="0" noProof="1">
                <a:solidFill>
                  <a:schemeClr val="tx1">
                    <a:lumMod val="75000"/>
                    <a:lumOff val="25000"/>
                  </a:schemeClr>
                </a:solidFill>
              </a:rPr>
              <a:t> og indsæt din EMNE-tekst</a:t>
            </a:r>
            <a:endParaRPr lang="da-DK" sz="1000" b="1"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5. </a:t>
            </a:r>
            <a:r>
              <a:rPr lang="da-DK" sz="1000" noProof="1">
                <a:solidFill>
                  <a:schemeClr val="tx1">
                    <a:lumMod val="75000"/>
                    <a:lumOff val="25000"/>
                  </a:schemeClr>
                </a:solidFill>
              </a:rPr>
              <a:t>Vælg </a:t>
            </a:r>
            <a:r>
              <a:rPr lang="da-DK" sz="1000" b="1" noProof="1">
                <a:solidFill>
                  <a:schemeClr val="tx1">
                    <a:lumMod val="75000"/>
                    <a:lumOff val="25000"/>
                  </a:schemeClr>
                </a:solidFill>
              </a:rPr>
              <a:t>Anvend på alle</a:t>
            </a:r>
          </a:p>
        </p:txBody>
      </p:sp>
      <p:sp>
        <p:nvSpPr>
          <p:cNvPr id="13"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12"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000" y="6048293"/>
            <a:ext cx="689233" cy="417014"/>
          </a:xfrm>
          <a:prstGeom prst="rect">
            <a:avLst/>
          </a:prstGeom>
        </p:spPr>
      </p:pic>
    </p:spTree>
    <p:extLst>
      <p:ext uri="{BB962C8B-B14F-4D97-AF65-F5344CB8AC3E}">
        <p14:creationId xmlns:p14="http://schemas.microsoft.com/office/powerpoint/2010/main" val="20522938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eldias med billede">
    <p:spTree>
      <p:nvGrpSpPr>
        <p:cNvPr id="1" name=""/>
        <p:cNvGrpSpPr/>
        <p:nvPr/>
      </p:nvGrpSpPr>
      <p:grpSpPr>
        <a:xfrm>
          <a:off x="0" y="0"/>
          <a:ext cx="0" cy="0"/>
          <a:chOff x="0" y="0"/>
          <a:chExt cx="0" cy="0"/>
        </a:xfrm>
      </p:grpSpPr>
      <p:sp>
        <p:nvSpPr>
          <p:cNvPr id="8" name="Pladsholder til billede 3"/>
          <p:cNvSpPr>
            <a:spLocks noGrp="1"/>
          </p:cNvSpPr>
          <p:nvPr>
            <p:ph type="pic" sz="quarter" idx="13" hasCustomPrompt="1"/>
          </p:nvPr>
        </p:nvSpPr>
        <p:spPr>
          <a:xfrm>
            <a:off x="792007" y="791999"/>
            <a:ext cx="11399993" cy="6066002"/>
          </a:xfrm>
          <a:solidFill>
            <a:srgbClr val="9B9B9B"/>
          </a:solidFill>
        </p:spPr>
        <p:txBody>
          <a:bodyPr tIns="252000"/>
          <a:lstStyle>
            <a:lvl1pPr algn="ctr">
              <a:defRPr b="0" baseline="0">
                <a:solidFill>
                  <a:schemeClr val="bg1"/>
                </a:solidFill>
              </a:defRPr>
            </a:lvl1pPr>
          </a:lstStyle>
          <a:p>
            <a:r>
              <a:rPr lang="da-DK" noProof="0" dirty="0"/>
              <a:t>Klik her og indsæt baggrundsbillede via fanen INDSÆT / Billeder</a:t>
            </a:r>
          </a:p>
        </p:txBody>
      </p:sp>
      <p:sp>
        <p:nvSpPr>
          <p:cNvPr id="23"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88BE96"/>
          </a:solidFill>
          <a:ln>
            <a:noFill/>
          </a:ln>
        </p:spPr>
        <p:txBody>
          <a:bodyPr vert="horz" wrap="square" lIns="91440" tIns="45720" rIns="91440" bIns="45720" numCol="1" anchor="t" anchorCtr="0" compatLnSpc="1">
            <a:prstTxWarp prst="textNoShape">
              <a:avLst/>
            </a:prstTxWarp>
          </a:bodyPr>
          <a:lstStyle/>
          <a:p>
            <a:endParaRPr lang="da-DK"/>
          </a:p>
        </p:txBody>
      </p:sp>
      <p:sp>
        <p:nvSpPr>
          <p:cNvPr id="4" name="Date Placeholder 3"/>
          <p:cNvSpPr>
            <a:spLocks noGrp="1"/>
          </p:cNvSpPr>
          <p:nvPr>
            <p:ph type="dt" sz="half" idx="10"/>
          </p:nvPr>
        </p:nvSpPr>
        <p:spPr/>
        <p:txBody>
          <a:bodyPr/>
          <a:lstStyle>
            <a:lvl1pPr>
              <a:defRPr>
                <a:solidFill>
                  <a:schemeClr val="bg1"/>
                </a:solidFill>
              </a:defRPr>
            </a:lvl1pPr>
          </a:lstStyle>
          <a:p>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da-DK"/>
              <a:t>Indsæt emne</a:t>
            </a:r>
            <a:endParaRPr lang="en-GB" dirty="0"/>
          </a:p>
        </p:txBody>
      </p:sp>
      <p:sp>
        <p:nvSpPr>
          <p:cNvPr id="6" name="Slide Number Placeholder 5" hidden="1"/>
          <p:cNvSpPr>
            <a:spLocks noGrp="1"/>
          </p:cNvSpPr>
          <p:nvPr>
            <p:ph type="sldNum" sz="quarter" idx="12"/>
          </p:nvPr>
        </p:nvSpPr>
        <p:spPr>
          <a:xfrm>
            <a:off x="10465805" y="7224342"/>
            <a:ext cx="48000" cy="36000"/>
          </a:xfrm>
        </p:spPr>
        <p:txBody>
          <a:bodyPr/>
          <a:lstStyle>
            <a:lvl1pPr>
              <a:defRPr sz="100">
                <a:solidFill>
                  <a:schemeClr val="bg2"/>
                </a:solidFill>
              </a:defRPr>
            </a:lvl1pPr>
          </a:lstStyle>
          <a:p>
            <a:fld id="{45D37B1E-C366-494F-A587-962AD9AABC83}" type="slidenum">
              <a:rPr lang="en-GB" smtClean="0"/>
              <a:pPr/>
              <a:t>‹nr.›</a:t>
            </a:fld>
            <a:endParaRPr lang="en-GB" dirty="0"/>
          </a:p>
        </p:txBody>
      </p:sp>
      <p:sp>
        <p:nvSpPr>
          <p:cNvPr id="17" name="Title 1"/>
          <p:cNvSpPr>
            <a:spLocks noGrp="1"/>
          </p:cNvSpPr>
          <p:nvPr>
            <p:ph type="ctrTitle" hasCustomPrompt="1"/>
          </p:nvPr>
        </p:nvSpPr>
        <p:spPr>
          <a:xfrm>
            <a:off x="1908176" y="2973600"/>
            <a:ext cx="9116090" cy="1411200"/>
          </a:xfrm>
        </p:spPr>
        <p:txBody>
          <a:bodyPr anchor="b"/>
          <a:lstStyle>
            <a:lvl1pPr algn="l">
              <a:lnSpc>
                <a:spcPct val="80000"/>
              </a:lnSpc>
              <a:defRPr sz="5000" b="0" cap="all" spc="-100" baseline="0">
                <a:solidFill>
                  <a:schemeClr val="bg1"/>
                </a:solidFill>
                <a:latin typeface="Arial Black" panose="020B0A04020102020204" pitchFamily="34" charset="0"/>
              </a:defRPr>
            </a:lvl1pPr>
          </a:lstStyle>
          <a:p>
            <a:r>
              <a:rPr lang="da-DK" noProof="0" dirty="0"/>
              <a:t>Overskrift I to linjer</a:t>
            </a:r>
          </a:p>
        </p:txBody>
      </p:sp>
      <p:sp>
        <p:nvSpPr>
          <p:cNvPr id="18" name="Subtitle 2"/>
          <p:cNvSpPr>
            <a:spLocks noGrp="1"/>
          </p:cNvSpPr>
          <p:nvPr>
            <p:ph type="subTitle" idx="1" hasCustomPrompt="1"/>
          </p:nvPr>
        </p:nvSpPr>
        <p:spPr>
          <a:xfrm>
            <a:off x="1908175" y="4383656"/>
            <a:ext cx="9116092" cy="648000"/>
          </a:xfrm>
        </p:spPr>
        <p:txBody>
          <a:bodyPr/>
          <a:lstStyle>
            <a:lvl1pPr marL="0" indent="0" algn="l">
              <a:buNone/>
              <a:defRPr sz="1600" b="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noProof="0" dirty="0"/>
              <a:t>Klik, og tilføj sted og dato</a:t>
            </a:r>
          </a:p>
        </p:txBody>
      </p:sp>
      <p:sp>
        <p:nvSpPr>
          <p:cNvPr id="24" name="Pladsholder til tekst 11"/>
          <p:cNvSpPr>
            <a:spLocks noGrp="1"/>
          </p:cNvSpPr>
          <p:nvPr>
            <p:ph type="body" sz="quarter" idx="14" hasCustomPrompt="1"/>
          </p:nvPr>
        </p:nvSpPr>
        <p:spPr>
          <a:xfrm>
            <a:off x="394034" y="6048000"/>
            <a:ext cx="691200" cy="417600"/>
          </a:xfrm>
          <a:blipFill>
            <a:blip r:embed="rId2"/>
            <a:stretch>
              <a:fillRect/>
            </a:stretch>
          </a:blipFill>
        </p:spPr>
        <p:txBody>
          <a:bodyPr/>
          <a:lstStyle>
            <a:lvl1pPr>
              <a:defRPr sz="100" b="0">
                <a:solidFill>
                  <a:schemeClr val="bg1"/>
                </a:solidFill>
              </a:defRPr>
            </a:lvl1pPr>
          </a:lstStyle>
          <a:p>
            <a:pPr lvl="0"/>
            <a:r>
              <a:rPr lang="da-DK" dirty="0"/>
              <a:t>.</a:t>
            </a:r>
          </a:p>
        </p:txBody>
      </p:sp>
      <p:pic>
        <p:nvPicPr>
          <p:cNvPr id="25" name="Billede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81153" y="1972"/>
            <a:ext cx="2634579" cy="1481951"/>
          </a:xfrm>
          <a:prstGeom prst="rect">
            <a:avLst/>
          </a:prstGeom>
          <a:ln w="3175">
            <a:solidFill>
              <a:schemeClr val="accent5"/>
            </a:solidFill>
          </a:ln>
        </p:spPr>
      </p:pic>
      <p:grpSp>
        <p:nvGrpSpPr>
          <p:cNvPr id="26" name="Gruppe 25"/>
          <p:cNvGrpSpPr/>
          <p:nvPr userDrawn="1"/>
        </p:nvGrpSpPr>
        <p:grpSpPr>
          <a:xfrm>
            <a:off x="-2781153" y="3198331"/>
            <a:ext cx="2641303" cy="2582758"/>
            <a:chOff x="-2748102" y="1898650"/>
            <a:chExt cx="2641303" cy="2582758"/>
          </a:xfrm>
        </p:grpSpPr>
        <p:sp>
          <p:nvSpPr>
            <p:cNvPr id="27" name="TextBox 5"/>
            <p:cNvSpPr txBox="1">
              <a:spLocks noChangeArrowheads="1"/>
            </p:cNvSpPr>
            <p:nvPr userDrawn="1"/>
          </p:nvSpPr>
          <p:spPr bwMode="auto">
            <a:xfrm>
              <a:off x="-2748102" y="1898650"/>
              <a:ext cx="2641303" cy="258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1000" b="1" noProof="1">
                  <a:solidFill>
                    <a:schemeClr val="tx1">
                      <a:lumMod val="75000"/>
                      <a:lumOff val="25000"/>
                    </a:schemeClr>
                  </a:solidFill>
                </a:rPr>
                <a:t>Indsæt baggrundsbillede</a:t>
              </a:r>
            </a:p>
            <a:p>
              <a:pPr algn="r" eaLnBrk="1" hangingPunct="1">
                <a:spcBef>
                  <a:spcPts val="0"/>
                </a:spcBef>
                <a:spcAft>
                  <a:spcPts val="240"/>
                </a:spcAft>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den grå baggrund</a:t>
              </a:r>
            </a:p>
            <a:p>
              <a:pPr algn="r" eaLnBrk="1" hangingPunct="1">
                <a:spcBef>
                  <a:spcPts val="0"/>
                </a:spcBef>
                <a:spcAft>
                  <a:spcPts val="240"/>
                </a:spcAft>
                <a:defRPr/>
              </a:pPr>
              <a:r>
                <a:rPr lang="da-DK" sz="1000" b="1" noProof="1">
                  <a:solidFill>
                    <a:schemeClr val="tx1">
                      <a:lumMod val="75000"/>
                      <a:lumOff val="25000"/>
                    </a:schemeClr>
                  </a:solidFill>
                </a:rPr>
                <a:t>2. </a:t>
              </a:r>
              <a:r>
                <a:rPr lang="da-DK" sz="1000" b="0" noProof="1">
                  <a:solidFill>
                    <a:schemeClr val="tx1">
                      <a:lumMod val="75000"/>
                      <a:lumOff val="25000"/>
                    </a:schemeClr>
                  </a:solidFill>
                </a:rPr>
                <a:t>Klik på fanen </a:t>
              </a:r>
              <a:r>
                <a:rPr lang="da-DK" sz="1000" b="1" noProof="1">
                  <a:solidFill>
                    <a:schemeClr val="tx1">
                      <a:lumMod val="75000"/>
                      <a:lumOff val="25000"/>
                    </a:schemeClr>
                  </a:solidFill>
                </a:rPr>
                <a:t>INDSÆT</a:t>
              </a:r>
              <a:r>
                <a:rPr lang="da-DK" sz="1000" b="0" noProof="1">
                  <a:solidFill>
                    <a:schemeClr val="tx1">
                      <a:lumMod val="75000"/>
                      <a:lumOff val="25000"/>
                    </a:schemeClr>
                  </a:solidFill>
                </a:rPr>
                <a:t> og </a:t>
              </a:r>
              <a:br>
                <a:rPr lang="da-DK" sz="1000" b="0" noProof="1">
                  <a:solidFill>
                    <a:schemeClr val="tx1">
                      <a:lumMod val="75000"/>
                      <a:lumOff val="25000"/>
                    </a:schemeClr>
                  </a:solidFill>
                </a:rPr>
              </a:br>
              <a:r>
                <a:rPr lang="da-DK" sz="1000" b="0" noProof="1">
                  <a:solidFill>
                    <a:schemeClr val="tx1">
                      <a:lumMod val="75000"/>
                      <a:lumOff val="25000"/>
                    </a:schemeClr>
                  </a:solidFill>
                </a:rPr>
                <a:t>klik på knappen Billeder </a:t>
              </a:r>
            </a:p>
            <a:p>
              <a:pPr algn="r" eaLnBrk="1" hangingPunct="1">
                <a:spcBef>
                  <a:spcPts val="0"/>
                </a:spcBef>
                <a:spcAft>
                  <a:spcPts val="240"/>
                </a:spcAft>
                <a:defRPr/>
              </a:pPr>
              <a:r>
                <a:rPr lang="da-DK" sz="1000" b="1" noProof="1">
                  <a:solidFill>
                    <a:schemeClr val="tx1">
                      <a:lumMod val="75000"/>
                      <a:lumOff val="25000"/>
                    </a:schemeClr>
                  </a:solidFill>
                </a:rPr>
                <a:t>3. </a:t>
              </a:r>
              <a:r>
                <a:rPr lang="da-DK" sz="1000" b="0" noProof="1">
                  <a:solidFill>
                    <a:schemeClr val="tx1">
                      <a:lumMod val="75000"/>
                      <a:lumOff val="25000"/>
                    </a:schemeClr>
                  </a:solidFill>
                </a:rPr>
                <a:t>Find ønsket</a:t>
              </a:r>
              <a:r>
                <a:rPr lang="da-DK" sz="1000" b="0" baseline="0" noProof="1">
                  <a:solidFill>
                    <a:schemeClr val="tx1">
                      <a:lumMod val="75000"/>
                      <a:lumOff val="25000"/>
                    </a:schemeClr>
                  </a:solidFill>
                </a:rPr>
                <a:t> billede og klik </a:t>
              </a:r>
              <a:r>
                <a:rPr lang="da-DK" sz="1000" b="1" baseline="0" noProof="1">
                  <a:solidFill>
                    <a:schemeClr val="tx1">
                      <a:lumMod val="75000"/>
                      <a:lumOff val="25000"/>
                    </a:schemeClr>
                  </a:solidFill>
                </a:rPr>
                <a:t>Indsæt</a:t>
              </a:r>
            </a:p>
            <a:p>
              <a:pPr algn="r" eaLnBrk="1" hangingPunct="1">
                <a:spcBef>
                  <a:spcPts val="0"/>
                </a:spcBef>
                <a:spcAft>
                  <a:spcPts val="240"/>
                </a:spcAft>
                <a:buFontTx/>
                <a:buNone/>
                <a:defRPr/>
              </a:pPr>
              <a:r>
                <a:rPr lang="da-DK" sz="1000" noProof="1">
                  <a:solidFill>
                    <a:schemeClr val="tx1">
                      <a:lumMod val="75000"/>
                      <a:lumOff val="25000"/>
                    </a:schemeClr>
                  </a:solidFill>
                </a:rPr>
                <a:t>4.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p>
            <a:p>
              <a:pPr algn="r" eaLnBrk="1" hangingPunct="1">
                <a:spcBef>
                  <a:spcPts val="0"/>
                </a:spcBef>
                <a:spcAft>
                  <a:spcPts val="240"/>
                </a:spcAft>
                <a:buFontTx/>
                <a:buNone/>
                <a:defRPr/>
              </a:pP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5. </a:t>
              </a:r>
              <a:r>
                <a:rPr lang="da-DK" altLang="da-DK" sz="1000" noProof="1">
                  <a:solidFill>
                    <a:schemeClr val="tx1">
                      <a:lumMod val="75000"/>
                      <a:lumOff val="25000"/>
                    </a:schemeClr>
                  </a:solidFill>
                  <a:cs typeface="Arial" pitchFamily="34" charset="0"/>
                </a:rPr>
                <a:t>Ønsker du at skalere billedet,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der trækkes i billedets hjørner</a:t>
              </a:r>
            </a:p>
            <a:p>
              <a:pPr algn="r" eaLnBrk="1" hangingPunct="1">
                <a:spcBef>
                  <a:spcPct val="0"/>
                </a:spcBef>
                <a:spcAft>
                  <a:spcPts val="240"/>
                </a:spcAft>
                <a:buFontTx/>
                <a:buNone/>
                <a:defRPr/>
              </a:pPr>
              <a:endParaRPr lang="da-DK" altLang="da-DK" sz="1200" noProof="1">
                <a:solidFill>
                  <a:schemeClr val="tx1">
                    <a:lumMod val="75000"/>
                    <a:lumOff val="25000"/>
                  </a:schemeClr>
                </a:solidFill>
                <a:cs typeface="Arial" pitchFamily="34" charset="0"/>
              </a:endParaRPr>
            </a:p>
            <a:p>
              <a:pPr algn="r" eaLnBrk="1" hangingPunct="1">
                <a:spcBef>
                  <a:spcPts val="0"/>
                </a:spcBef>
                <a:spcAft>
                  <a:spcPts val="240"/>
                </a:spcAft>
                <a:defRPr/>
              </a:pPr>
              <a:endParaRPr lang="da-DK" sz="1000" b="1" noProof="1">
                <a:solidFill>
                  <a:schemeClr val="tx1">
                    <a:lumMod val="75000"/>
                    <a:lumOff val="25000"/>
                  </a:schemeClr>
                </a:solidFill>
              </a:endParaRPr>
            </a:p>
            <a:p>
              <a:pPr algn="r" eaLnBrk="1" hangingPunct="1">
                <a:spcBef>
                  <a:spcPts val="0"/>
                </a:spcBef>
                <a:spcAft>
                  <a:spcPts val="240"/>
                </a:spcAft>
                <a:defRPr/>
              </a:pPr>
              <a:r>
                <a:rPr lang="da-DK" sz="1000" b="1" noProof="1">
                  <a:solidFill>
                    <a:schemeClr val="tx1">
                      <a:lumMod val="75000"/>
                      <a:lumOff val="25000"/>
                    </a:schemeClr>
                  </a:solidFill>
                </a:rPr>
                <a:t>6.</a:t>
              </a:r>
              <a:r>
                <a:rPr lang="da-DK" sz="1000" noProof="1">
                  <a:solidFill>
                    <a:schemeClr val="tx1">
                      <a:lumMod val="75000"/>
                      <a:lumOff val="25000"/>
                    </a:schemeClr>
                  </a:solidFill>
                </a:rPr>
                <a:t> Forsvinder din tekst,</a:t>
              </a:r>
              <a:r>
                <a:rPr lang="da-DK" sz="1000" baseline="0" noProof="1">
                  <a:solidFill>
                    <a:schemeClr val="tx1">
                      <a:lumMod val="75000"/>
                      <a:lumOff val="25000"/>
                    </a:schemeClr>
                  </a:solidFill>
                </a:rPr>
                <a:t> </a:t>
              </a:r>
              <a:r>
                <a:rPr lang="da-DK" sz="1000" noProof="1">
                  <a:solidFill>
                    <a:schemeClr val="tx1">
                      <a:lumMod val="75000"/>
                      <a:lumOff val="25000"/>
                    </a:schemeClr>
                  </a:solidFill>
                </a:rPr>
                <a:t>højreklik på billedet </a:t>
              </a:r>
              <a:br>
                <a:rPr lang="da-DK" sz="1000" noProof="1">
                  <a:solidFill>
                    <a:schemeClr val="tx1">
                      <a:lumMod val="75000"/>
                      <a:lumOff val="25000"/>
                    </a:schemeClr>
                  </a:solidFill>
                </a:rPr>
              </a:br>
              <a:r>
                <a:rPr lang="da-DK" sz="1000" noProof="1">
                  <a:solidFill>
                    <a:schemeClr val="tx1">
                      <a:lumMod val="75000"/>
                      <a:lumOff val="25000"/>
                    </a:schemeClr>
                  </a:solidFill>
                </a:rPr>
                <a:t>og vælg </a:t>
              </a:r>
              <a:r>
                <a:rPr lang="da-DK" sz="1000" b="1" noProof="1">
                  <a:solidFill>
                    <a:schemeClr val="tx1">
                      <a:lumMod val="75000"/>
                      <a:lumOff val="25000"/>
                    </a:schemeClr>
                  </a:solidFill>
                </a:rPr>
                <a:t>Placer bagest, </a:t>
              </a:r>
              <a:r>
                <a:rPr lang="da-DK" sz="1000" b="0" noProof="1">
                  <a:solidFill>
                    <a:schemeClr val="tx1">
                      <a:lumMod val="75000"/>
                      <a:lumOff val="25000"/>
                    </a:schemeClr>
                  </a:solidFill>
                </a:rPr>
                <a:t>eller højreklik og </a:t>
              </a:r>
              <a:br>
                <a:rPr lang="da-DK" sz="1000" b="0" noProof="1">
                  <a:solidFill>
                    <a:schemeClr val="tx1">
                      <a:lumMod val="75000"/>
                      <a:lumOff val="25000"/>
                    </a:schemeClr>
                  </a:solidFill>
                </a:rPr>
              </a:br>
              <a:r>
                <a:rPr lang="da-DK" sz="1000" b="0" noProof="1">
                  <a:solidFill>
                    <a:schemeClr val="tx1">
                      <a:lumMod val="75000"/>
                      <a:lumOff val="25000"/>
                    </a:schemeClr>
                  </a:solidFill>
                </a:rPr>
                <a:t>vælg </a:t>
              </a:r>
              <a:r>
                <a:rPr lang="da-DK" sz="1000" b="1" noProof="1">
                  <a:solidFill>
                    <a:schemeClr val="tx1">
                      <a:lumMod val="75000"/>
                      <a:lumOff val="25000"/>
                    </a:schemeClr>
                  </a:solidFill>
                </a:rPr>
                <a:t>Nulstil slide</a:t>
              </a:r>
            </a:p>
          </p:txBody>
        </p:sp>
        <p:grpSp>
          <p:nvGrpSpPr>
            <p:cNvPr id="28" name="Gruppe 57"/>
            <p:cNvGrpSpPr>
              <a:grpSpLocks/>
            </p:cNvGrpSpPr>
            <p:nvPr/>
          </p:nvGrpSpPr>
          <p:grpSpPr bwMode="auto">
            <a:xfrm>
              <a:off x="-454060" y="3593903"/>
              <a:ext cx="330033" cy="396146"/>
              <a:chOff x="1018031" y="5113037"/>
              <a:chExt cx="373412" cy="448177"/>
            </a:xfrm>
          </p:grpSpPr>
          <p:pic>
            <p:nvPicPr>
              <p:cNvPr id="30" name="Billede 5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031" y="5134460"/>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ounded Rectangle 25"/>
              <p:cNvSpPr/>
              <p:nvPr/>
            </p:nvSpPr>
            <p:spPr bwMode="auto">
              <a:xfrm>
                <a:off x="1023497" y="511303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29" name="Billede 56"/>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46164" y="2756287"/>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 Box 48"/>
          <p:cNvSpPr txBox="1">
            <a:spLocks noChangeArrowheads="1"/>
          </p:cNvSpPr>
          <p:nvPr userDrawn="1"/>
        </p:nvSpPr>
        <p:spPr bwMode="auto">
          <a:xfrm>
            <a:off x="-2545976" y="1548000"/>
            <a:ext cx="2403576" cy="160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Titeldias med billede</a:t>
            </a:r>
          </a:p>
          <a:p>
            <a:pPr algn="r" eaLnBrk="1" hangingPunct="1">
              <a:spcAft>
                <a:spcPts val="300"/>
              </a:spcAft>
              <a:defRPr/>
            </a:pPr>
            <a:r>
              <a:rPr lang="da-DK" sz="1000" b="1" noProof="1">
                <a:solidFill>
                  <a:schemeClr val="tx1">
                    <a:lumMod val="75000"/>
                    <a:lumOff val="25000"/>
                  </a:schemeClr>
                </a:solidFill>
              </a:rPr>
              <a:t>Indsæt TITEL og EMNE</a:t>
            </a:r>
          </a:p>
          <a:p>
            <a:pPr algn="r" eaLnBrk="1" hangingPunct="1">
              <a:spcAft>
                <a:spcPts val="240"/>
              </a:spcAft>
              <a:defRPr/>
            </a:pPr>
            <a:r>
              <a:rPr lang="da-DK" altLang="da-DK" sz="1000" b="1" noProof="1">
                <a:solidFill>
                  <a:schemeClr val="tx1">
                    <a:lumMod val="75000"/>
                    <a:lumOff val="25000"/>
                  </a:schemeClr>
                </a:solidFill>
              </a:rPr>
              <a:t>1. </a:t>
            </a:r>
            <a:r>
              <a:rPr lang="da-DK" altLang="da-DK" sz="1000" b="0" noProof="1">
                <a:solidFill>
                  <a:schemeClr val="tx1">
                    <a:lumMod val="75000"/>
                    <a:lumOff val="25000"/>
                  </a:schemeClr>
                </a:solidFill>
              </a:rPr>
              <a:t>Klik</a:t>
            </a:r>
            <a:r>
              <a:rPr lang="da-DK" altLang="da-DK" sz="1000" b="0" baseline="0" noProof="1">
                <a:solidFill>
                  <a:schemeClr val="tx1">
                    <a:lumMod val="75000"/>
                    <a:lumOff val="25000"/>
                  </a:schemeClr>
                </a:solidFill>
              </a:rPr>
              <a:t> på</a:t>
            </a:r>
            <a:r>
              <a:rPr lang="da-DK" altLang="da-DK" sz="1000" noProof="1">
                <a:solidFill>
                  <a:schemeClr val="tx1">
                    <a:lumMod val="75000"/>
                    <a:lumOff val="25000"/>
                  </a:schemeClr>
                </a:solidFill>
              </a:rPr>
              <a:t> fanen </a:t>
            </a:r>
            <a:r>
              <a:rPr lang="da-DK" altLang="da-DK" sz="1000" b="1" noProof="1">
                <a:solidFill>
                  <a:schemeClr val="tx1">
                    <a:lumMod val="75000"/>
                    <a:lumOff val="25000"/>
                  </a:schemeClr>
                </a:solidFill>
              </a:rPr>
              <a:t>INDSÆT </a:t>
            </a:r>
            <a:r>
              <a:rPr lang="da-DK" altLang="da-DK" sz="1000" noProof="1">
                <a:solidFill>
                  <a:schemeClr val="tx1">
                    <a:lumMod val="75000"/>
                    <a:lumOff val="25000"/>
                  </a:schemeClr>
                </a:solidFill>
              </a:rPr>
              <a:t>i topmenuen </a:t>
            </a:r>
          </a:p>
          <a:p>
            <a:pPr algn="r" eaLnBrk="1" hangingPunct="1">
              <a:spcAft>
                <a:spcPts val="240"/>
              </a:spcAft>
              <a:defRPr/>
            </a:pPr>
            <a:r>
              <a:rPr lang="da-DK" altLang="da-DK" sz="1000" b="1" noProof="1">
                <a:solidFill>
                  <a:schemeClr val="tx1">
                    <a:lumMod val="75000"/>
                    <a:lumOff val="25000"/>
                  </a:schemeClr>
                </a:solidFill>
              </a:rPr>
              <a:t>2.</a:t>
            </a:r>
            <a:r>
              <a:rPr lang="da-DK" altLang="da-DK" sz="1000" noProof="1">
                <a:solidFill>
                  <a:schemeClr val="tx1">
                    <a:lumMod val="75000"/>
                    <a:lumOff val="25000"/>
                  </a:schemeClr>
                </a:solidFill>
              </a:rPr>
              <a:t> Klik på </a:t>
            </a:r>
            <a:r>
              <a:rPr lang="da-DK" altLang="da-DK" sz="1000" b="1" noProof="1">
                <a:solidFill>
                  <a:schemeClr val="tx1">
                    <a:lumMod val="75000"/>
                    <a:lumOff val="25000"/>
                  </a:schemeClr>
                </a:solidFill>
              </a:rPr>
              <a:t>Sidehoved og Sidefod</a:t>
            </a:r>
            <a:endParaRPr lang="da-DK" altLang="da-DK" sz="100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3.</a:t>
            </a:r>
            <a:r>
              <a:rPr lang="da-DK" sz="1000" noProof="1">
                <a:solidFill>
                  <a:schemeClr val="tx1">
                    <a:lumMod val="75000"/>
                    <a:lumOff val="25000"/>
                  </a:schemeClr>
                </a:solidFill>
              </a:rPr>
              <a:t> Dobbeltklik i feltet</a:t>
            </a:r>
            <a:r>
              <a:rPr lang="da-DK" sz="1000" baseline="0" noProof="1">
                <a:solidFill>
                  <a:schemeClr val="tx1">
                    <a:lumMod val="75000"/>
                    <a:lumOff val="25000"/>
                  </a:schemeClr>
                </a:solidFill>
              </a:rPr>
              <a:t> med</a:t>
            </a:r>
            <a:r>
              <a:rPr lang="da-DK" sz="1000" noProof="1">
                <a:solidFill>
                  <a:schemeClr val="tx1">
                    <a:lumMod val="75000"/>
                    <a:lumOff val="25000"/>
                  </a:schemeClr>
                </a:solidFill>
              </a:rPr>
              <a:t> </a:t>
            </a:r>
            <a:r>
              <a:rPr lang="da-DK" sz="1000" b="1" noProof="1">
                <a:solidFill>
                  <a:schemeClr val="tx1">
                    <a:lumMod val="75000"/>
                    <a:lumOff val="25000"/>
                  </a:schemeClr>
                </a:solidFill>
              </a:rPr>
              <a:t>INDSÆT TITEL </a:t>
            </a:r>
            <a:r>
              <a:rPr lang="da-DK" sz="1000" b="0" noProof="1">
                <a:solidFill>
                  <a:schemeClr val="tx1">
                    <a:lumMod val="75000"/>
                    <a:lumOff val="25000"/>
                  </a:schemeClr>
                </a:solidFill>
              </a:rPr>
              <a:t>og indsæt din </a:t>
            </a:r>
            <a:r>
              <a:rPr lang="da-DK" sz="1000" noProof="1">
                <a:solidFill>
                  <a:schemeClr val="tx1">
                    <a:lumMod val="75000"/>
                    <a:lumOff val="25000"/>
                  </a:schemeClr>
                </a:solidFill>
              </a:rPr>
              <a:t>TITEL-tekst</a:t>
            </a:r>
            <a:endParaRPr lang="da-DK" sz="1000" b="0"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4. </a:t>
            </a:r>
            <a:r>
              <a:rPr lang="da-DK" sz="1000" b="0" noProof="1">
                <a:solidFill>
                  <a:schemeClr val="tx1">
                    <a:lumMod val="75000"/>
                    <a:lumOff val="25000"/>
                  </a:schemeClr>
                </a:solidFill>
              </a:rPr>
              <a:t>Dobbeltklik i feltet med </a:t>
            </a:r>
            <a:r>
              <a:rPr lang="da-DK" sz="1000" b="1" baseline="0" noProof="1">
                <a:solidFill>
                  <a:schemeClr val="tx1">
                    <a:lumMod val="75000"/>
                    <a:lumOff val="25000"/>
                  </a:schemeClr>
                </a:solidFill>
              </a:rPr>
              <a:t>INDSÆT EMNE</a:t>
            </a:r>
            <a:r>
              <a:rPr lang="da-DK" sz="1000" baseline="0" noProof="1">
                <a:solidFill>
                  <a:schemeClr val="tx1">
                    <a:lumMod val="75000"/>
                    <a:lumOff val="25000"/>
                  </a:schemeClr>
                </a:solidFill>
              </a:rPr>
              <a:t> og indsæt din EMNE-tekst</a:t>
            </a:r>
            <a:endParaRPr lang="da-DK" sz="1000" b="1" noProof="1">
              <a:solidFill>
                <a:schemeClr val="tx1">
                  <a:lumMod val="75000"/>
                  <a:lumOff val="25000"/>
                </a:schemeClr>
              </a:solidFill>
            </a:endParaRPr>
          </a:p>
          <a:p>
            <a:pPr algn="r" eaLnBrk="1" hangingPunct="1">
              <a:spcAft>
                <a:spcPts val="240"/>
              </a:spcAft>
              <a:defRPr/>
            </a:pPr>
            <a:r>
              <a:rPr lang="da-DK" sz="1000" b="1" noProof="1">
                <a:solidFill>
                  <a:schemeClr val="tx1">
                    <a:lumMod val="75000"/>
                    <a:lumOff val="25000"/>
                  </a:schemeClr>
                </a:solidFill>
              </a:rPr>
              <a:t>5. </a:t>
            </a:r>
            <a:r>
              <a:rPr lang="da-DK" sz="1000" noProof="1">
                <a:solidFill>
                  <a:schemeClr val="tx1">
                    <a:lumMod val="75000"/>
                    <a:lumOff val="25000"/>
                  </a:schemeClr>
                </a:solidFill>
              </a:rPr>
              <a:t>Vælg </a:t>
            </a:r>
            <a:r>
              <a:rPr lang="da-DK" sz="1000" b="1" noProof="1">
                <a:solidFill>
                  <a:schemeClr val="tx1">
                    <a:lumMod val="75000"/>
                    <a:lumOff val="25000"/>
                  </a:schemeClr>
                </a:solidFill>
              </a:rPr>
              <a:t>Anvend på alle</a:t>
            </a:r>
          </a:p>
        </p:txBody>
      </p:sp>
      <p:sp>
        <p:nvSpPr>
          <p:cNvPr id="20"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24197064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6" name="Billede 5"/>
          <p:cNvPicPr>
            <a:picLocks noChangeAspect="1"/>
          </p:cNvPicPr>
          <p:nvPr userDrawn="1"/>
        </p:nvPicPr>
        <p:blipFill>
          <a:blip r:embed="rId2"/>
          <a:stretch>
            <a:fillRect/>
          </a:stretch>
        </p:blipFill>
        <p:spPr>
          <a:xfrm>
            <a:off x="-2785324" y="1170"/>
            <a:ext cx="2642284" cy="1485662"/>
          </a:xfrm>
          <a:prstGeom prst="rect">
            <a:avLst/>
          </a:prstGeom>
          <a:ln w="3175">
            <a:solidFill>
              <a:schemeClr val="accent5"/>
            </a:solidFill>
          </a:ln>
        </p:spPr>
      </p:pic>
      <p:sp>
        <p:nvSpPr>
          <p:cNvPr id="8" name="Pladsholder til dato 7"/>
          <p:cNvSpPr>
            <a:spLocks noGrp="1"/>
          </p:cNvSpPr>
          <p:nvPr>
            <p:ph type="dt" sz="half" idx="10"/>
          </p:nvPr>
        </p:nvSpPr>
        <p:spPr/>
        <p:txBody>
          <a:bodyPr/>
          <a:lstStyle>
            <a:lvl1pPr>
              <a:defRPr>
                <a:solidFill>
                  <a:srgbClr val="1F3B7A"/>
                </a:solidFill>
              </a:defRPr>
            </a:lvl1pPr>
          </a:lstStyle>
          <a:p>
            <a:endParaRPr lang="en-GB" dirty="0"/>
          </a:p>
        </p:txBody>
      </p:sp>
      <p:sp>
        <p:nvSpPr>
          <p:cNvPr id="9" name="Pladsholder til sidefod 8"/>
          <p:cNvSpPr>
            <a:spLocks noGrp="1"/>
          </p:cNvSpPr>
          <p:nvPr>
            <p:ph type="ftr" sz="quarter" idx="11"/>
          </p:nvPr>
        </p:nvSpPr>
        <p:spPr/>
        <p:txBody>
          <a:bodyPr/>
          <a:lstStyle>
            <a:lvl1pPr>
              <a:defRPr>
                <a:solidFill>
                  <a:srgbClr val="1F3B7A"/>
                </a:solidFill>
              </a:defRPr>
            </a:lvl1pPr>
          </a:lstStyle>
          <a:p>
            <a:r>
              <a:rPr lang="da-DK"/>
              <a:t>Indsæt emne</a:t>
            </a:r>
            <a:endParaRPr lang="en-GB" dirty="0"/>
          </a:p>
        </p:txBody>
      </p:sp>
      <p:sp>
        <p:nvSpPr>
          <p:cNvPr id="2" name="Title 1"/>
          <p:cNvSpPr>
            <a:spLocks noGrp="1"/>
          </p:cNvSpPr>
          <p:nvPr>
            <p:ph type="title" hasCustomPrompt="1"/>
          </p:nvPr>
        </p:nvSpPr>
        <p:spPr/>
        <p:txBody>
          <a:bodyPr/>
          <a:lstStyle>
            <a:lvl1pPr>
              <a:defRPr/>
            </a:lvl1pPr>
          </a:lstStyle>
          <a:p>
            <a:r>
              <a:rPr lang="da-DK" noProof="0" dirty="0"/>
              <a:t>Indsæt agenda overskrift</a:t>
            </a:r>
          </a:p>
        </p:txBody>
      </p:sp>
      <p:sp>
        <p:nvSpPr>
          <p:cNvPr id="10" name="Pladsholder til slidenummer 9"/>
          <p:cNvSpPr>
            <a:spLocks noGrp="1"/>
          </p:cNvSpPr>
          <p:nvPr>
            <p:ph type="sldNum" sz="quarter" idx="12"/>
          </p:nvPr>
        </p:nvSpPr>
        <p:spPr/>
        <p:txBody>
          <a:bodyPr/>
          <a:lstStyle/>
          <a:p>
            <a:fld id="{45D37B1E-C366-494F-A587-962AD9AABC83}" type="slidenum">
              <a:rPr lang="en-GB" smtClean="0"/>
              <a:pPr/>
              <a:t>‹nr.›</a:t>
            </a:fld>
            <a:endParaRPr lang="en-GB" dirty="0"/>
          </a:p>
        </p:txBody>
      </p:sp>
      <p:sp>
        <p:nvSpPr>
          <p:cNvPr id="2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
        <p:nvSpPr>
          <p:cNvPr id="5" name="Pladsholder til tekst 4"/>
          <p:cNvSpPr>
            <a:spLocks noGrp="1"/>
          </p:cNvSpPr>
          <p:nvPr>
            <p:ph type="body" sz="quarter" idx="13" hasCustomPrompt="1"/>
          </p:nvPr>
        </p:nvSpPr>
        <p:spPr>
          <a:xfrm>
            <a:off x="1908175" y="1898649"/>
            <a:ext cx="7561262" cy="3770313"/>
          </a:xfrm>
        </p:spPr>
        <p:txBody>
          <a:bodyPr/>
          <a:lstStyle>
            <a:lvl1pPr marL="180000" indent="-180000">
              <a:buFont typeface="Arial" panose="020B0604020202020204" pitchFamily="34" charset="0"/>
              <a:buChar char="›"/>
              <a:defRPr b="0"/>
            </a:lvl1pPr>
            <a:lvl2pPr marL="360000" indent="-180000">
              <a:buFont typeface="Arial" panose="020B0604020202020204" pitchFamily="34" charset="0"/>
              <a:buChar char="›"/>
              <a:defRPr sz="1400"/>
            </a:lvl2pPr>
            <a:lvl3pPr marL="360000">
              <a:defRPr sz="1400"/>
            </a:lvl3pPr>
          </a:lstStyle>
          <a:p>
            <a:pPr lvl="0"/>
            <a:r>
              <a:rPr lang="da-DK" dirty="0"/>
              <a:t>Indsæt agendapunkt</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23" name="Gruppe 22"/>
          <p:cNvGrpSpPr/>
          <p:nvPr userDrawn="1"/>
        </p:nvGrpSpPr>
        <p:grpSpPr>
          <a:xfrm>
            <a:off x="-2118335" y="1548000"/>
            <a:ext cx="1975295" cy="2568379"/>
            <a:chOff x="-2087997" y="2179188"/>
            <a:chExt cx="1975295" cy="2568379"/>
          </a:xfrm>
        </p:grpSpPr>
        <p:sp>
          <p:nvSpPr>
            <p:cNvPr id="24" name="AutoShape 4"/>
            <p:cNvSpPr>
              <a:spLocks/>
            </p:cNvSpPr>
            <p:nvPr userDrawn="1"/>
          </p:nvSpPr>
          <p:spPr bwMode="gray">
            <a:xfrm>
              <a:off x="-2087997" y="2179188"/>
              <a:ext cx="1975295" cy="211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Agenda</a:t>
              </a: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1-2</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for at få niveau 2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a:t>
              </a:r>
              <a:br>
                <a:rPr lang="da-DK" altLang="da-DK" sz="1000" b="0" noProof="1">
                  <a:solidFill>
                    <a:schemeClr val="tx1">
                      <a:lumMod val="75000"/>
                      <a:lumOff val="25000"/>
                    </a:schemeClr>
                  </a:solidFill>
                  <a:latin typeface="Arial" panose="020B0604020202020204" pitchFamily="34" charset="0"/>
                  <a:cs typeface="Arial" panose="020B0604020202020204" pitchFamily="34" charset="0"/>
                </a:rPr>
              </a:b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5" name="Gruppe 3"/>
            <p:cNvGrpSpPr>
              <a:grpSpLocks/>
            </p:cNvGrpSpPr>
            <p:nvPr userDrawn="1"/>
          </p:nvGrpSpPr>
          <p:grpSpPr bwMode="auto">
            <a:xfrm>
              <a:off x="-559507" y="4331077"/>
              <a:ext cx="419100" cy="196850"/>
              <a:chOff x="2516188" y="2815464"/>
              <a:chExt cx="417988" cy="196850"/>
            </a:xfrm>
          </p:grpSpPr>
          <p:pic>
            <p:nvPicPr>
              <p:cNvPr id="29"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28154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12"/>
              <p:cNvSpPr/>
              <p:nvPr/>
            </p:nvSpPr>
            <p:spPr bwMode="auto">
              <a:xfrm>
                <a:off x="2737848" y="28265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6" name="Gruppe 2"/>
            <p:cNvGrpSpPr>
              <a:grpSpLocks/>
            </p:cNvGrpSpPr>
            <p:nvPr userDrawn="1"/>
          </p:nvGrpSpPr>
          <p:grpSpPr bwMode="auto">
            <a:xfrm>
              <a:off x="-552013" y="4550717"/>
              <a:ext cx="412750" cy="196850"/>
              <a:chOff x="2542276" y="3466339"/>
              <a:chExt cx="413649" cy="196850"/>
            </a:xfrm>
          </p:grpSpPr>
          <p:pic>
            <p:nvPicPr>
              <p:cNvPr id="27"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466339"/>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12"/>
              <p:cNvSpPr/>
              <p:nvPr/>
            </p:nvSpPr>
            <p:spPr bwMode="auto">
              <a:xfrm>
                <a:off x="2542276" y="3477452"/>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1984206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73F7C9-BF3E-4AC6-B1C9-416679EEC7C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5FD7B912-FFFF-48AB-A110-82EACF9A0741}"/>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41BA1C20-B6AA-4321-A8AC-4E864B336E87}"/>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0257E8D6-A708-42AB-A9A9-F91F64C5C889}"/>
              </a:ext>
            </a:extLst>
          </p:cNvPr>
          <p:cNvSpPr>
            <a:spLocks noGrp="1"/>
          </p:cNvSpPr>
          <p:nvPr>
            <p:ph type="dt" sz="half" idx="10"/>
          </p:nvPr>
        </p:nvSpPr>
        <p:spPr/>
        <p:txBody>
          <a:bodyPr/>
          <a:lstStyle/>
          <a:p>
            <a:endParaRPr lang="da-DK"/>
          </a:p>
        </p:txBody>
      </p:sp>
      <p:sp>
        <p:nvSpPr>
          <p:cNvPr id="6" name="Pladsholder til sidefod 5">
            <a:extLst>
              <a:ext uri="{FF2B5EF4-FFF2-40B4-BE49-F238E27FC236}">
                <a16:creationId xmlns:a16="http://schemas.microsoft.com/office/drawing/2014/main" id="{B0CE22CF-29BC-4160-BE9F-ABFEEB1A6056}"/>
              </a:ext>
            </a:extLst>
          </p:cNvPr>
          <p:cNvSpPr>
            <a:spLocks noGrp="1"/>
          </p:cNvSpPr>
          <p:nvPr>
            <p:ph type="ftr" sz="quarter" idx="11"/>
          </p:nvPr>
        </p:nvSpPr>
        <p:spPr/>
        <p:txBody>
          <a:bodyPr/>
          <a:lstStyle/>
          <a:p>
            <a:r>
              <a:rPr lang="da-DK"/>
              <a:t>Indsæt emne</a:t>
            </a:r>
          </a:p>
        </p:txBody>
      </p:sp>
      <p:sp>
        <p:nvSpPr>
          <p:cNvPr id="7" name="Pladsholder til slidenummer 6">
            <a:extLst>
              <a:ext uri="{FF2B5EF4-FFF2-40B4-BE49-F238E27FC236}">
                <a16:creationId xmlns:a16="http://schemas.microsoft.com/office/drawing/2014/main" id="{17757048-C5B3-4037-BABD-26D366153557}"/>
              </a:ext>
            </a:extLst>
          </p:cNvPr>
          <p:cNvSpPr>
            <a:spLocks noGrp="1"/>
          </p:cNvSpPr>
          <p:nvPr>
            <p:ph type="sldNum" sz="quarter" idx="12"/>
          </p:nvPr>
        </p:nvSpPr>
        <p:spPr/>
        <p:txBody>
          <a:bodyPr/>
          <a:lstStyle/>
          <a:p>
            <a:fld id="{5B2DE5AD-A1C1-4C18-A119-8AEF41F1D580}" type="slidenum">
              <a:rPr lang="da-DK" smtClean="0"/>
              <a:t>‹nr.›</a:t>
            </a:fld>
            <a:endParaRPr lang="da-DK"/>
          </a:p>
        </p:txBody>
      </p:sp>
    </p:spTree>
    <p:extLst>
      <p:ext uri="{BB962C8B-B14F-4D97-AF65-F5344CB8AC3E}">
        <p14:creationId xmlns:p14="http://schemas.microsoft.com/office/powerpoint/2010/main" val="16405383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Agenda med kant">
    <p:spTree>
      <p:nvGrpSpPr>
        <p:cNvPr id="1" name=""/>
        <p:cNvGrpSpPr/>
        <p:nvPr/>
      </p:nvGrpSpPr>
      <p:grpSpPr>
        <a:xfrm>
          <a:off x="0" y="0"/>
          <a:ext cx="0" cy="0"/>
          <a:chOff x="0" y="0"/>
          <a:chExt cx="0" cy="0"/>
        </a:xfrm>
      </p:grpSpPr>
      <p:pic>
        <p:nvPicPr>
          <p:cNvPr id="3" name="Billede 2"/>
          <p:cNvPicPr>
            <a:picLocks noChangeAspect="1"/>
          </p:cNvPicPr>
          <p:nvPr userDrawn="1"/>
        </p:nvPicPr>
        <p:blipFill>
          <a:blip r:embed="rId2"/>
          <a:stretch>
            <a:fillRect/>
          </a:stretch>
        </p:blipFill>
        <p:spPr>
          <a:xfrm>
            <a:off x="-2785325" y="0"/>
            <a:ext cx="2641312" cy="1486832"/>
          </a:xfrm>
          <a:prstGeom prst="rect">
            <a:avLst/>
          </a:prstGeom>
          <a:ln w="6350">
            <a:solidFill>
              <a:schemeClr val="accent5"/>
            </a:solidFill>
          </a:ln>
        </p:spPr>
      </p:pic>
      <p:sp>
        <p:nvSpPr>
          <p:cNvPr id="17"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88BE96"/>
          </a:solidFill>
          <a:ln>
            <a:noFill/>
          </a:ln>
        </p:spPr>
        <p:txBody>
          <a:bodyPr vert="horz" wrap="square" lIns="91440" tIns="45720" rIns="91440" bIns="45720" numCol="1" anchor="t" anchorCtr="0" compatLnSpc="1">
            <a:prstTxWarp prst="textNoShape">
              <a:avLst/>
            </a:prstTxWarp>
          </a:bodyPr>
          <a:lstStyle/>
          <a:p>
            <a:endParaRPr lang="da-DK"/>
          </a:p>
        </p:txBody>
      </p:sp>
      <p:sp>
        <p:nvSpPr>
          <p:cNvPr id="8" name="Pladsholder til dato 7"/>
          <p:cNvSpPr>
            <a:spLocks noGrp="1"/>
          </p:cNvSpPr>
          <p:nvPr>
            <p:ph type="dt" sz="half" idx="10"/>
          </p:nvPr>
        </p:nvSpPr>
        <p:spPr/>
        <p:txBody>
          <a:bodyPr/>
          <a:lstStyle>
            <a:lvl1pPr>
              <a:defRPr>
                <a:solidFill>
                  <a:srgbClr val="1F3B7A"/>
                </a:solidFill>
              </a:defRPr>
            </a:lvl1pPr>
          </a:lstStyle>
          <a:p>
            <a:endParaRPr lang="en-GB" dirty="0"/>
          </a:p>
        </p:txBody>
      </p:sp>
      <p:sp>
        <p:nvSpPr>
          <p:cNvPr id="9" name="Pladsholder til sidefod 8"/>
          <p:cNvSpPr>
            <a:spLocks noGrp="1"/>
          </p:cNvSpPr>
          <p:nvPr>
            <p:ph type="ftr" sz="quarter" idx="11"/>
          </p:nvPr>
        </p:nvSpPr>
        <p:spPr/>
        <p:txBody>
          <a:bodyPr/>
          <a:lstStyle>
            <a:lvl1pPr>
              <a:defRPr>
                <a:solidFill>
                  <a:srgbClr val="1F3B7A"/>
                </a:solidFill>
              </a:defRPr>
            </a:lvl1pPr>
          </a:lstStyle>
          <a:p>
            <a:r>
              <a:rPr lang="da-DK"/>
              <a:t>Indsæt emne</a:t>
            </a:r>
            <a:endParaRPr lang="en-GB" dirty="0"/>
          </a:p>
        </p:txBody>
      </p:sp>
      <p:sp>
        <p:nvSpPr>
          <p:cNvPr id="2" name="Title 1"/>
          <p:cNvSpPr>
            <a:spLocks noGrp="1"/>
          </p:cNvSpPr>
          <p:nvPr>
            <p:ph type="title" hasCustomPrompt="1"/>
          </p:nvPr>
        </p:nvSpPr>
        <p:spPr/>
        <p:txBody>
          <a:bodyPr/>
          <a:lstStyle>
            <a:lvl1pPr>
              <a:defRPr/>
            </a:lvl1pPr>
          </a:lstStyle>
          <a:p>
            <a:r>
              <a:rPr lang="da-DK" noProof="0" dirty="0"/>
              <a:t>Indsæt agenda overskrift</a:t>
            </a:r>
          </a:p>
        </p:txBody>
      </p:sp>
      <p:sp>
        <p:nvSpPr>
          <p:cNvPr id="10" name="Pladsholder til slidenummer 9"/>
          <p:cNvSpPr>
            <a:spLocks noGrp="1"/>
          </p:cNvSpPr>
          <p:nvPr>
            <p:ph type="sldNum" sz="quarter" idx="12"/>
          </p:nvPr>
        </p:nvSpPr>
        <p:spPr/>
        <p:txBody>
          <a:bodyPr/>
          <a:lstStyle/>
          <a:p>
            <a:fld id="{45D37B1E-C366-494F-A587-962AD9AABC83}" type="slidenum">
              <a:rPr lang="en-GB" smtClean="0"/>
              <a:pPr/>
              <a:t>‹nr.›</a:t>
            </a:fld>
            <a:endParaRPr lang="en-GB" dirty="0"/>
          </a:p>
        </p:txBody>
      </p:sp>
      <p:sp>
        <p:nvSpPr>
          <p:cNvPr id="2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
        <p:nvSpPr>
          <p:cNvPr id="5" name="Pladsholder til tekst 4"/>
          <p:cNvSpPr>
            <a:spLocks noGrp="1"/>
          </p:cNvSpPr>
          <p:nvPr>
            <p:ph type="body" sz="quarter" idx="13" hasCustomPrompt="1"/>
          </p:nvPr>
        </p:nvSpPr>
        <p:spPr>
          <a:xfrm>
            <a:off x="1908175" y="1898649"/>
            <a:ext cx="7561262" cy="3770313"/>
          </a:xfrm>
        </p:spPr>
        <p:txBody>
          <a:bodyPr/>
          <a:lstStyle>
            <a:lvl1pPr marL="180000" indent="-180000">
              <a:buFont typeface="Arial" panose="020B0604020202020204" pitchFamily="34" charset="0"/>
              <a:buChar char="›"/>
              <a:defRPr b="0"/>
            </a:lvl1pPr>
            <a:lvl2pPr marL="360000" indent="-180000">
              <a:buFont typeface="Arial" panose="020B0604020202020204" pitchFamily="34" charset="0"/>
              <a:buChar char="›"/>
              <a:defRPr sz="1400"/>
            </a:lvl2pPr>
            <a:lvl3pPr marL="360000">
              <a:defRPr sz="1400"/>
            </a:lvl3pPr>
          </a:lstStyle>
          <a:p>
            <a:pPr lvl="0"/>
            <a:r>
              <a:rPr lang="da-DK" dirty="0"/>
              <a:t>Indsæt agendapunkt</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23" name="Gruppe 22"/>
          <p:cNvGrpSpPr/>
          <p:nvPr userDrawn="1"/>
        </p:nvGrpSpPr>
        <p:grpSpPr>
          <a:xfrm>
            <a:off x="-2118335" y="1548000"/>
            <a:ext cx="1975295" cy="2568379"/>
            <a:chOff x="-2087997" y="2179188"/>
            <a:chExt cx="1975295" cy="2568379"/>
          </a:xfrm>
        </p:grpSpPr>
        <p:sp>
          <p:nvSpPr>
            <p:cNvPr id="24" name="AutoShape 4"/>
            <p:cNvSpPr>
              <a:spLocks/>
            </p:cNvSpPr>
            <p:nvPr userDrawn="1"/>
          </p:nvSpPr>
          <p:spPr bwMode="gray">
            <a:xfrm>
              <a:off x="-2087997" y="2179188"/>
              <a:ext cx="1975295" cy="211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Agenda med kant</a:t>
              </a: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1-2</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for at få niveau 2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a:t>
              </a:r>
              <a:br>
                <a:rPr lang="da-DK" altLang="da-DK" sz="1000" b="0" noProof="1">
                  <a:solidFill>
                    <a:schemeClr val="tx1">
                      <a:lumMod val="75000"/>
                      <a:lumOff val="25000"/>
                    </a:schemeClr>
                  </a:solidFill>
                  <a:latin typeface="Arial" panose="020B0604020202020204" pitchFamily="34" charset="0"/>
                  <a:cs typeface="Arial" panose="020B0604020202020204" pitchFamily="34" charset="0"/>
                </a:rPr>
              </a:b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5" name="Gruppe 3"/>
            <p:cNvGrpSpPr>
              <a:grpSpLocks/>
            </p:cNvGrpSpPr>
            <p:nvPr userDrawn="1"/>
          </p:nvGrpSpPr>
          <p:grpSpPr bwMode="auto">
            <a:xfrm>
              <a:off x="-559507" y="4331077"/>
              <a:ext cx="419100" cy="196850"/>
              <a:chOff x="2516188" y="2815464"/>
              <a:chExt cx="417988" cy="196850"/>
            </a:xfrm>
          </p:grpSpPr>
          <p:pic>
            <p:nvPicPr>
              <p:cNvPr id="29"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28154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12"/>
              <p:cNvSpPr/>
              <p:nvPr/>
            </p:nvSpPr>
            <p:spPr bwMode="auto">
              <a:xfrm>
                <a:off x="2737848" y="28265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6" name="Gruppe 2"/>
            <p:cNvGrpSpPr>
              <a:grpSpLocks/>
            </p:cNvGrpSpPr>
            <p:nvPr userDrawn="1"/>
          </p:nvGrpSpPr>
          <p:grpSpPr bwMode="auto">
            <a:xfrm>
              <a:off x="-552013" y="4550717"/>
              <a:ext cx="412750" cy="196850"/>
              <a:chOff x="2542276" y="3466339"/>
              <a:chExt cx="413649" cy="196850"/>
            </a:xfrm>
          </p:grpSpPr>
          <p:pic>
            <p:nvPicPr>
              <p:cNvPr id="27"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466339"/>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12"/>
              <p:cNvSpPr/>
              <p:nvPr/>
            </p:nvSpPr>
            <p:spPr bwMode="auto">
              <a:xfrm>
                <a:off x="2542276" y="3477452"/>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pic>
        <p:nvPicPr>
          <p:cNvPr id="19" name="Logo"/>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6000" y="6048293"/>
            <a:ext cx="689233" cy="417014"/>
          </a:xfrm>
          <a:prstGeom prst="rect">
            <a:avLst/>
          </a:prstGeom>
        </p:spPr>
      </p:pic>
    </p:spTree>
    <p:extLst>
      <p:ext uri="{BB962C8B-B14F-4D97-AF65-F5344CB8AC3E}">
        <p14:creationId xmlns:p14="http://schemas.microsoft.com/office/powerpoint/2010/main" val="13554567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apitel">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da-DK" noProof="0" dirty="0"/>
          </a:p>
        </p:txBody>
      </p:sp>
      <p:sp>
        <p:nvSpPr>
          <p:cNvPr id="5" name="Footer Placeholder 4"/>
          <p:cNvSpPr>
            <a:spLocks noGrp="1"/>
          </p:cNvSpPr>
          <p:nvPr>
            <p:ph type="ftr" sz="quarter" idx="11"/>
          </p:nvPr>
        </p:nvSpPr>
        <p:spPr/>
        <p:txBody>
          <a:bodyPr/>
          <a:lstStyle/>
          <a:p>
            <a:r>
              <a:rPr lang="da-DK" noProof="0"/>
              <a:t>Indsæt emne</a:t>
            </a:r>
            <a:endParaRPr lang="da-DK" noProof="0" dirty="0"/>
          </a:p>
        </p:txBody>
      </p:sp>
      <p:sp>
        <p:nvSpPr>
          <p:cNvPr id="2" name="Title 1"/>
          <p:cNvSpPr>
            <a:spLocks noGrp="1"/>
          </p:cNvSpPr>
          <p:nvPr>
            <p:ph type="title" hasCustomPrompt="1"/>
          </p:nvPr>
        </p:nvSpPr>
        <p:spPr>
          <a:xfrm>
            <a:off x="1908175" y="2390290"/>
            <a:ext cx="7561263" cy="3310530"/>
          </a:xfrm>
        </p:spPr>
        <p:txBody>
          <a:bodyPr anchor="t" anchorCtr="0"/>
          <a:lstStyle>
            <a:lvl1pPr>
              <a:lnSpc>
                <a:spcPct val="80000"/>
              </a:lnSpc>
              <a:defRPr sz="5000" b="0" cap="all" spc="-100" baseline="0"/>
            </a:lvl1pPr>
          </a:lstStyle>
          <a:p>
            <a:r>
              <a:rPr lang="da-DK" noProof="0" dirty="0"/>
              <a:t>Indsæt tekst eller statement I flere linjer</a:t>
            </a:r>
          </a:p>
        </p:txBody>
      </p:sp>
      <p:sp>
        <p:nvSpPr>
          <p:cNvPr id="9" name="Pladsholder til tekst 2"/>
          <p:cNvSpPr>
            <a:spLocks noGrp="1"/>
          </p:cNvSpPr>
          <p:nvPr>
            <p:ph type="body" sz="quarter" idx="13" hasCustomPrompt="1"/>
          </p:nvPr>
        </p:nvSpPr>
        <p:spPr>
          <a:xfrm>
            <a:off x="1908175" y="1478703"/>
            <a:ext cx="7561263" cy="914400"/>
          </a:xfrm>
        </p:spPr>
        <p:txBody>
          <a:bodyPr anchor="b" anchorCtr="0"/>
          <a:lstStyle>
            <a:lvl1pPr>
              <a:lnSpc>
                <a:spcPct val="80000"/>
              </a:lnSpc>
              <a:defRPr sz="5000" cap="all" spc="-100" baseline="0">
                <a:latin typeface="Arial Black" panose="020B0A04020102020204" pitchFamily="34" charset="0"/>
              </a:defRPr>
            </a:lvl1pPr>
          </a:lstStyle>
          <a:p>
            <a:pPr lvl="0"/>
            <a:r>
              <a:rPr lang="da-DK" dirty="0"/>
              <a:t>0X /</a:t>
            </a:r>
          </a:p>
        </p:txBody>
      </p:sp>
      <p:sp>
        <p:nvSpPr>
          <p:cNvPr id="6" name="Slide Number Placeholder 5"/>
          <p:cNvSpPr>
            <a:spLocks noGrp="1"/>
          </p:cNvSpPr>
          <p:nvPr>
            <p:ph type="sldNum" sz="quarter" idx="12"/>
          </p:nvPr>
        </p:nvSpPr>
        <p:spPr/>
        <p:txBody>
          <a:bodyPr/>
          <a:lstStyle/>
          <a:p>
            <a:fld id="{45D37B1E-C366-494F-A587-962AD9AABC83}" type="slidenum">
              <a:rPr lang="da-DK" noProof="0" smtClean="0"/>
              <a:t>‹nr.›</a:t>
            </a:fld>
            <a:endParaRPr lang="da-DK" noProof="0" dirty="0"/>
          </a:p>
        </p:txBody>
      </p:sp>
      <p:pic>
        <p:nvPicPr>
          <p:cNvPr id="10" name="Billed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1154" y="2342"/>
            <a:ext cx="2634581" cy="1481211"/>
          </a:xfrm>
          <a:prstGeom prst="rect">
            <a:avLst/>
          </a:prstGeom>
          <a:ln w="3175">
            <a:solidFill>
              <a:schemeClr val="accent5"/>
            </a:solidFill>
          </a:ln>
        </p:spPr>
      </p:pic>
      <p:sp>
        <p:nvSpPr>
          <p:cNvPr id="8" name="TextBox 7"/>
          <p:cNvSpPr txBox="1"/>
          <p:nvPr userDrawn="1"/>
        </p:nvSpPr>
        <p:spPr>
          <a:xfrm>
            <a:off x="-2059426" y="1548000"/>
            <a:ext cx="1952625" cy="123110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6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Kapitel</a:t>
            </a:r>
          </a:p>
          <a:p>
            <a:pPr algn="r" eaLnBrk="1" hangingPunct="1">
              <a:spcBef>
                <a:spcPts val="0"/>
              </a:spcBef>
              <a:spcAft>
                <a:spcPts val="300"/>
              </a:spcAft>
              <a:defRPr/>
            </a:pPr>
            <a:endParaRPr lang="en-GB" sz="1000" b="1"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r>
              <a:rPr lang="da-DK" sz="1000" b="0" noProof="1">
                <a:solidFill>
                  <a:schemeClr val="tx1">
                    <a:lumMod val="75000"/>
                    <a:lumOff val="25000"/>
                  </a:schemeClr>
                </a:solidFill>
                <a:latin typeface="Arial" panose="020B0604020202020204" pitchFamily="34" charset="0"/>
                <a:cs typeface="Arial" panose="020B0604020202020204" pitchFamily="34" charset="0"/>
              </a:rPr>
              <a:t>Kapiteldias anvendes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som skilleark i forhold til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oplæggets emner</a:t>
            </a:r>
          </a:p>
          <a:p>
            <a:pPr marL="0" marR="0" indent="0" algn="r" defTabSz="914400" rtl="0" eaLnBrk="1" fontAlgn="auto" latinLnBrk="0" hangingPunct="1">
              <a:lnSpc>
                <a:spcPct val="100000"/>
              </a:lnSpc>
              <a:spcBef>
                <a:spcPts val="0"/>
              </a:spcBef>
              <a:spcAft>
                <a:spcPts val="300"/>
              </a:spcAft>
              <a:buClrTx/>
              <a:buSzTx/>
              <a:buFontTx/>
              <a:buNone/>
              <a:tabLst/>
              <a:defRPr/>
            </a:pPr>
            <a:r>
              <a:rPr lang="da-DK" sz="1000" kern="1200" dirty="0">
                <a:solidFill>
                  <a:schemeClr val="tx1"/>
                </a:solidFill>
                <a:effectLst/>
                <a:latin typeface="Arial" panose="020B0604020202020204" pitchFamily="34" charset="0"/>
                <a:ea typeface="+mn-ea"/>
                <a:cs typeface="Arial" panose="020B0604020202020204" pitchFamily="34" charset="0"/>
              </a:rPr>
              <a:t>Skriv kapitelnummer i 0X / </a:t>
            </a:r>
            <a:br>
              <a:rPr lang="da-DK" sz="1000" kern="1200" dirty="0">
                <a:solidFill>
                  <a:schemeClr val="tx1"/>
                </a:solidFill>
                <a:effectLst/>
                <a:latin typeface="Arial" panose="020B0604020202020204" pitchFamily="34" charset="0"/>
                <a:ea typeface="+mn-ea"/>
                <a:cs typeface="Arial" panose="020B0604020202020204" pitchFamily="34" charset="0"/>
              </a:rPr>
            </a:br>
            <a:r>
              <a:rPr lang="da-DK" sz="1000" kern="1200" dirty="0">
                <a:solidFill>
                  <a:schemeClr val="tx1"/>
                </a:solidFill>
                <a:effectLst/>
                <a:latin typeface="Arial" panose="020B0604020202020204" pitchFamily="34" charset="0"/>
                <a:ea typeface="+mn-ea"/>
                <a:cs typeface="Arial" panose="020B0604020202020204" pitchFamily="34" charset="0"/>
              </a:rPr>
              <a:t>og indsæt overskriften for kapitlet</a:t>
            </a:r>
            <a:endParaRPr lang="en-GB" sz="1000" b="0" noProof="1">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29281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Kapitel med kant">
    <p:spTree>
      <p:nvGrpSpPr>
        <p:cNvPr id="1" name=""/>
        <p:cNvGrpSpPr/>
        <p:nvPr/>
      </p:nvGrpSpPr>
      <p:grpSpPr>
        <a:xfrm>
          <a:off x="0" y="0"/>
          <a:ext cx="0" cy="0"/>
          <a:chOff x="0" y="0"/>
          <a:chExt cx="0" cy="0"/>
        </a:xfrm>
      </p:grpSpPr>
      <p:sp>
        <p:nvSpPr>
          <p:cNvPr id="13"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88BE96"/>
          </a:solidFill>
          <a:ln>
            <a:noFill/>
          </a:ln>
        </p:spPr>
        <p:txBody>
          <a:bodyPr vert="horz" wrap="square" lIns="91440" tIns="45720" rIns="91440" bIns="45720" numCol="1" anchor="t" anchorCtr="0" compatLnSpc="1">
            <a:prstTxWarp prst="textNoShape">
              <a:avLst/>
            </a:prstTxWarp>
          </a:bodyPr>
          <a:lstStyle/>
          <a:p>
            <a:endParaRPr lang="da-DK"/>
          </a:p>
        </p:txBody>
      </p:sp>
      <p:sp>
        <p:nvSpPr>
          <p:cNvPr id="4" name="Date Placeholder 3"/>
          <p:cNvSpPr>
            <a:spLocks noGrp="1"/>
          </p:cNvSpPr>
          <p:nvPr>
            <p:ph type="dt" sz="half" idx="10"/>
          </p:nvPr>
        </p:nvSpPr>
        <p:spPr/>
        <p:txBody>
          <a:bodyPr/>
          <a:lstStyle>
            <a:lvl1pPr>
              <a:defRPr>
                <a:solidFill>
                  <a:srgbClr val="003B7A"/>
                </a:solidFill>
              </a:defRPr>
            </a:lvl1pPr>
          </a:lstStyle>
          <a:p>
            <a:endParaRPr lang="da-DK" dirty="0"/>
          </a:p>
        </p:txBody>
      </p:sp>
      <p:sp>
        <p:nvSpPr>
          <p:cNvPr id="5" name="Footer Placeholder 4"/>
          <p:cNvSpPr>
            <a:spLocks noGrp="1"/>
          </p:cNvSpPr>
          <p:nvPr>
            <p:ph type="ftr" sz="quarter" idx="11"/>
          </p:nvPr>
        </p:nvSpPr>
        <p:spPr/>
        <p:txBody>
          <a:bodyPr/>
          <a:lstStyle>
            <a:lvl1pPr>
              <a:defRPr>
                <a:solidFill>
                  <a:srgbClr val="003B7A"/>
                </a:solidFill>
              </a:defRPr>
            </a:lvl1pPr>
          </a:lstStyle>
          <a:p>
            <a:r>
              <a:rPr lang="da-DK"/>
              <a:t>Indsæt emne</a:t>
            </a:r>
            <a:endParaRPr lang="da-DK" dirty="0"/>
          </a:p>
        </p:txBody>
      </p:sp>
      <p:sp>
        <p:nvSpPr>
          <p:cNvPr id="6" name="Slide Number Placeholder 5"/>
          <p:cNvSpPr>
            <a:spLocks noGrp="1"/>
          </p:cNvSpPr>
          <p:nvPr>
            <p:ph type="sldNum" sz="quarter" idx="12"/>
          </p:nvPr>
        </p:nvSpPr>
        <p:spPr/>
        <p:txBody>
          <a:bodyPr/>
          <a:lstStyle/>
          <a:p>
            <a:fld id="{45D37B1E-C366-494F-A587-962AD9AABC83}" type="slidenum">
              <a:rPr lang="da-DK" noProof="0" smtClean="0"/>
              <a:t>‹nr.›</a:t>
            </a:fld>
            <a:endParaRPr lang="da-DK" noProof="0" dirty="0"/>
          </a:p>
        </p:txBody>
      </p:sp>
      <p:pic>
        <p:nvPicPr>
          <p:cNvPr id="16" name="Billed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1153" y="2342"/>
            <a:ext cx="2634578" cy="1481210"/>
          </a:xfrm>
          <a:prstGeom prst="rect">
            <a:avLst/>
          </a:prstGeom>
          <a:ln w="3175">
            <a:solidFill>
              <a:schemeClr val="accent5"/>
            </a:solidFill>
          </a:ln>
        </p:spPr>
      </p:pic>
      <p:sp>
        <p:nvSpPr>
          <p:cNvPr id="11" name="TextBox 7"/>
          <p:cNvSpPr txBox="1"/>
          <p:nvPr userDrawn="1"/>
        </p:nvSpPr>
        <p:spPr>
          <a:xfrm>
            <a:off x="-2059426" y="1548000"/>
            <a:ext cx="1952625" cy="123110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6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Kapitel med kant</a:t>
            </a:r>
          </a:p>
          <a:p>
            <a:pPr algn="r" eaLnBrk="1" hangingPunct="1">
              <a:spcBef>
                <a:spcPts val="0"/>
              </a:spcBef>
              <a:spcAft>
                <a:spcPts val="300"/>
              </a:spcAft>
              <a:defRPr/>
            </a:pPr>
            <a:endParaRPr lang="en-GB" sz="1000" b="1"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r>
              <a:rPr lang="da-DK" sz="1000" b="0" noProof="1">
                <a:solidFill>
                  <a:schemeClr val="tx1">
                    <a:lumMod val="75000"/>
                    <a:lumOff val="25000"/>
                  </a:schemeClr>
                </a:solidFill>
                <a:latin typeface="Arial" panose="020B0604020202020204" pitchFamily="34" charset="0"/>
                <a:cs typeface="Arial" panose="020B0604020202020204" pitchFamily="34" charset="0"/>
              </a:rPr>
              <a:t>Kapiteldias anvendes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som skilleark i forhold til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oplæggets emner</a:t>
            </a:r>
          </a:p>
          <a:p>
            <a:pPr marL="0" marR="0" indent="0" algn="r" defTabSz="914400" rtl="0" eaLnBrk="1" fontAlgn="auto" latinLnBrk="0" hangingPunct="1">
              <a:lnSpc>
                <a:spcPct val="100000"/>
              </a:lnSpc>
              <a:spcBef>
                <a:spcPts val="0"/>
              </a:spcBef>
              <a:spcAft>
                <a:spcPts val="300"/>
              </a:spcAft>
              <a:buClrTx/>
              <a:buSzTx/>
              <a:buFontTx/>
              <a:buNone/>
              <a:tabLst/>
              <a:defRPr/>
            </a:pPr>
            <a:r>
              <a:rPr lang="da-DK" sz="1000" kern="1200" dirty="0">
                <a:solidFill>
                  <a:schemeClr val="tx1"/>
                </a:solidFill>
                <a:effectLst/>
                <a:latin typeface="Arial" panose="020B0604020202020204" pitchFamily="34" charset="0"/>
                <a:ea typeface="+mn-ea"/>
                <a:cs typeface="Arial" panose="020B0604020202020204" pitchFamily="34" charset="0"/>
              </a:rPr>
              <a:t>Skriv kapitelnummer i 0X / </a:t>
            </a:r>
            <a:br>
              <a:rPr lang="da-DK" sz="1000" kern="1200" dirty="0">
                <a:solidFill>
                  <a:schemeClr val="tx1"/>
                </a:solidFill>
                <a:effectLst/>
                <a:latin typeface="Arial" panose="020B0604020202020204" pitchFamily="34" charset="0"/>
                <a:ea typeface="+mn-ea"/>
                <a:cs typeface="Arial" panose="020B0604020202020204" pitchFamily="34" charset="0"/>
              </a:rPr>
            </a:br>
            <a:r>
              <a:rPr lang="da-DK" sz="1000" kern="1200" dirty="0">
                <a:solidFill>
                  <a:schemeClr val="tx1"/>
                </a:solidFill>
                <a:effectLst/>
                <a:latin typeface="Arial" panose="020B0604020202020204" pitchFamily="34" charset="0"/>
                <a:ea typeface="+mn-ea"/>
                <a:cs typeface="Arial" panose="020B0604020202020204" pitchFamily="34" charset="0"/>
              </a:rPr>
              <a:t>og indsæt overskriften for kapitlet</a:t>
            </a:r>
            <a:endParaRPr lang="en-GB" sz="1000" b="0" noProof="1">
              <a:solidFill>
                <a:schemeClr val="tx1">
                  <a:lumMod val="75000"/>
                  <a:lumOff val="25000"/>
                </a:schemeClr>
              </a:solidFill>
              <a:latin typeface="Arial" panose="020B0604020202020204" pitchFamily="34" charset="0"/>
              <a:cs typeface="Arial" panose="020B0604020202020204" pitchFamily="34" charset="0"/>
            </a:endParaRPr>
          </a:p>
        </p:txBody>
      </p:sp>
      <p:sp>
        <p:nvSpPr>
          <p:cNvPr id="12" name="Title 1"/>
          <p:cNvSpPr>
            <a:spLocks noGrp="1"/>
          </p:cNvSpPr>
          <p:nvPr>
            <p:ph type="title" hasCustomPrompt="1"/>
          </p:nvPr>
        </p:nvSpPr>
        <p:spPr>
          <a:xfrm>
            <a:off x="1908175" y="2390290"/>
            <a:ext cx="7561263" cy="3310530"/>
          </a:xfrm>
        </p:spPr>
        <p:txBody>
          <a:bodyPr anchor="t" anchorCtr="0"/>
          <a:lstStyle>
            <a:lvl1pPr>
              <a:lnSpc>
                <a:spcPct val="80000"/>
              </a:lnSpc>
              <a:defRPr sz="5000" b="0" cap="all" spc="-100" baseline="0"/>
            </a:lvl1pPr>
          </a:lstStyle>
          <a:p>
            <a:r>
              <a:rPr lang="da-DK" noProof="0" dirty="0"/>
              <a:t>Indsæt tekst eller statement I flere linjer</a:t>
            </a:r>
          </a:p>
        </p:txBody>
      </p:sp>
      <p:sp>
        <p:nvSpPr>
          <p:cNvPr id="14" name="Pladsholder til tekst 2"/>
          <p:cNvSpPr>
            <a:spLocks noGrp="1"/>
          </p:cNvSpPr>
          <p:nvPr>
            <p:ph type="body" sz="quarter" idx="13" hasCustomPrompt="1"/>
          </p:nvPr>
        </p:nvSpPr>
        <p:spPr>
          <a:xfrm>
            <a:off x="1908175" y="1478703"/>
            <a:ext cx="7561263" cy="914400"/>
          </a:xfrm>
        </p:spPr>
        <p:txBody>
          <a:bodyPr anchor="b" anchorCtr="0"/>
          <a:lstStyle>
            <a:lvl1pPr>
              <a:lnSpc>
                <a:spcPct val="80000"/>
              </a:lnSpc>
              <a:defRPr sz="5000" cap="all" spc="-100" baseline="0">
                <a:latin typeface="Arial Black" panose="020B0A04020102020204" pitchFamily="34" charset="0"/>
              </a:defRPr>
            </a:lvl1pPr>
          </a:lstStyle>
          <a:p>
            <a:pPr lvl="0"/>
            <a:r>
              <a:rPr lang="da-DK" dirty="0"/>
              <a:t>0X /</a:t>
            </a:r>
          </a:p>
        </p:txBody>
      </p:sp>
      <p:pic>
        <p:nvPicPr>
          <p:cNvPr id="15"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000" y="6048293"/>
            <a:ext cx="689233" cy="417014"/>
          </a:xfrm>
          <a:prstGeom prst="rect">
            <a:avLst/>
          </a:prstGeom>
        </p:spPr>
      </p:pic>
    </p:spTree>
    <p:extLst>
      <p:ext uri="{BB962C8B-B14F-4D97-AF65-F5344CB8AC3E}">
        <p14:creationId xmlns:p14="http://schemas.microsoft.com/office/powerpoint/2010/main" val="39262318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Kapitel med farvet baggrund">
    <p:spTree>
      <p:nvGrpSpPr>
        <p:cNvPr id="1" name=""/>
        <p:cNvGrpSpPr/>
        <p:nvPr/>
      </p:nvGrpSpPr>
      <p:grpSpPr>
        <a:xfrm>
          <a:off x="0" y="0"/>
          <a:ext cx="0" cy="0"/>
          <a:chOff x="0" y="0"/>
          <a:chExt cx="0" cy="0"/>
        </a:xfrm>
      </p:grpSpPr>
      <p:sp>
        <p:nvSpPr>
          <p:cNvPr id="3" name="Rektangel 2"/>
          <p:cNvSpPr/>
          <p:nvPr userDrawn="1"/>
        </p:nvSpPr>
        <p:spPr>
          <a:xfrm>
            <a:off x="0" y="0"/>
            <a:ext cx="12192000" cy="6858000"/>
          </a:xfrm>
          <a:prstGeom prst="rect">
            <a:avLst/>
          </a:prstGeom>
          <a:solidFill>
            <a:srgbClr val="88B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8" name="Pladsholder til dato 7"/>
          <p:cNvSpPr>
            <a:spLocks noGrp="1"/>
          </p:cNvSpPr>
          <p:nvPr>
            <p:ph type="dt" sz="half" idx="10"/>
          </p:nvPr>
        </p:nvSpPr>
        <p:spPr/>
        <p:txBody>
          <a:bodyPr/>
          <a:lstStyle>
            <a:lvl1pPr>
              <a:defRPr>
                <a:solidFill>
                  <a:srgbClr val="003B7A"/>
                </a:solidFill>
              </a:defRPr>
            </a:lvl1pPr>
          </a:lstStyle>
          <a:p>
            <a:endParaRPr lang="en-GB" dirty="0"/>
          </a:p>
        </p:txBody>
      </p:sp>
      <p:sp>
        <p:nvSpPr>
          <p:cNvPr id="9" name="Pladsholder til sidefod 8"/>
          <p:cNvSpPr>
            <a:spLocks noGrp="1"/>
          </p:cNvSpPr>
          <p:nvPr>
            <p:ph type="ftr" sz="quarter" idx="11"/>
          </p:nvPr>
        </p:nvSpPr>
        <p:spPr/>
        <p:txBody>
          <a:bodyPr/>
          <a:lstStyle>
            <a:lvl1pPr>
              <a:defRPr>
                <a:solidFill>
                  <a:srgbClr val="003B7A"/>
                </a:solidFill>
              </a:defRPr>
            </a:lvl1pPr>
          </a:lstStyle>
          <a:p>
            <a:r>
              <a:rPr lang="da-DK"/>
              <a:t>Indsæt emne</a:t>
            </a:r>
            <a:endParaRPr lang="en-GB" dirty="0"/>
          </a:p>
        </p:txBody>
      </p:sp>
      <p:sp>
        <p:nvSpPr>
          <p:cNvPr id="10" name="Pladsholder til slidenummer 9"/>
          <p:cNvSpPr>
            <a:spLocks noGrp="1"/>
          </p:cNvSpPr>
          <p:nvPr>
            <p:ph type="sldNum" sz="quarter" idx="12"/>
          </p:nvPr>
        </p:nvSpPr>
        <p:spPr/>
        <p:txBody>
          <a:bodyPr/>
          <a:lstStyle>
            <a:lvl1pPr>
              <a:defRPr>
                <a:solidFill>
                  <a:schemeClr val="bg1"/>
                </a:solidFill>
              </a:defRPr>
            </a:lvl1pPr>
          </a:lstStyle>
          <a:p>
            <a:fld id="{45D37B1E-C366-494F-A587-962AD9AABC83}" type="slidenum">
              <a:rPr lang="en-GB" smtClean="0"/>
              <a:pPr/>
              <a:t>‹nr.›</a:t>
            </a:fld>
            <a:endParaRPr lang="en-GB" dirty="0"/>
          </a:p>
        </p:txBody>
      </p:sp>
      <p:pic>
        <p:nvPicPr>
          <p:cNvPr id="15" name="Billed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1153" y="2342"/>
            <a:ext cx="2634578" cy="1481210"/>
          </a:xfrm>
          <a:prstGeom prst="rect">
            <a:avLst/>
          </a:prstGeom>
          <a:ln w="3175">
            <a:solidFill>
              <a:schemeClr val="accent5"/>
            </a:solidFill>
          </a:ln>
        </p:spPr>
      </p:pic>
      <p:sp>
        <p:nvSpPr>
          <p:cNvPr id="12" name="TextBox 7"/>
          <p:cNvSpPr txBox="1"/>
          <p:nvPr userDrawn="1"/>
        </p:nvSpPr>
        <p:spPr>
          <a:xfrm>
            <a:off x="-2059426" y="1548000"/>
            <a:ext cx="1952625" cy="123110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6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Kapitel med farvet baggrund</a:t>
            </a:r>
          </a:p>
          <a:p>
            <a:pPr algn="r" eaLnBrk="1" hangingPunct="1">
              <a:spcBef>
                <a:spcPts val="0"/>
              </a:spcBef>
              <a:spcAft>
                <a:spcPts val="300"/>
              </a:spcAft>
              <a:defRPr/>
            </a:pPr>
            <a:endParaRPr lang="en-GB" sz="1000" b="1"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r>
              <a:rPr lang="da-DK" sz="1000" b="0" noProof="1">
                <a:solidFill>
                  <a:schemeClr val="tx1">
                    <a:lumMod val="75000"/>
                    <a:lumOff val="25000"/>
                  </a:schemeClr>
                </a:solidFill>
                <a:latin typeface="Arial" panose="020B0604020202020204" pitchFamily="34" charset="0"/>
                <a:cs typeface="Arial" panose="020B0604020202020204" pitchFamily="34" charset="0"/>
              </a:rPr>
              <a:t>Kapiteldias anvendes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som skilleark i forhold til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oplæggets emner</a:t>
            </a:r>
          </a:p>
          <a:p>
            <a:pPr marL="0" marR="0" indent="0" algn="r" defTabSz="914400" rtl="0" eaLnBrk="1" fontAlgn="auto" latinLnBrk="0" hangingPunct="1">
              <a:lnSpc>
                <a:spcPct val="100000"/>
              </a:lnSpc>
              <a:spcBef>
                <a:spcPts val="0"/>
              </a:spcBef>
              <a:spcAft>
                <a:spcPts val="300"/>
              </a:spcAft>
              <a:buClrTx/>
              <a:buSzTx/>
              <a:buFontTx/>
              <a:buNone/>
              <a:tabLst/>
              <a:defRPr/>
            </a:pPr>
            <a:r>
              <a:rPr lang="da-DK" sz="1000" kern="1200" dirty="0">
                <a:solidFill>
                  <a:schemeClr val="tx1"/>
                </a:solidFill>
                <a:effectLst/>
                <a:latin typeface="Arial" panose="020B0604020202020204" pitchFamily="34" charset="0"/>
                <a:ea typeface="+mn-ea"/>
                <a:cs typeface="Arial" panose="020B0604020202020204" pitchFamily="34" charset="0"/>
              </a:rPr>
              <a:t>Skriv kapitelnummer i 0X / </a:t>
            </a:r>
            <a:br>
              <a:rPr lang="da-DK" sz="1000" kern="1200" dirty="0">
                <a:solidFill>
                  <a:schemeClr val="tx1"/>
                </a:solidFill>
                <a:effectLst/>
                <a:latin typeface="Arial" panose="020B0604020202020204" pitchFamily="34" charset="0"/>
                <a:ea typeface="+mn-ea"/>
                <a:cs typeface="Arial" panose="020B0604020202020204" pitchFamily="34" charset="0"/>
              </a:rPr>
            </a:br>
            <a:r>
              <a:rPr lang="da-DK" sz="1000" kern="1200" dirty="0">
                <a:solidFill>
                  <a:schemeClr val="tx1"/>
                </a:solidFill>
                <a:effectLst/>
                <a:latin typeface="Arial" panose="020B0604020202020204" pitchFamily="34" charset="0"/>
                <a:ea typeface="+mn-ea"/>
                <a:cs typeface="Arial" panose="020B0604020202020204" pitchFamily="34" charset="0"/>
              </a:rPr>
              <a:t>og indsæt overskriften for kapitlet</a:t>
            </a:r>
            <a:endParaRPr lang="en-GB" sz="1000" b="0" noProof="1">
              <a:solidFill>
                <a:schemeClr val="tx1">
                  <a:lumMod val="75000"/>
                  <a:lumOff val="25000"/>
                </a:schemeClr>
              </a:solidFill>
              <a:latin typeface="Arial" panose="020B0604020202020204" pitchFamily="34" charset="0"/>
              <a:cs typeface="Arial" panose="020B0604020202020204" pitchFamily="34" charset="0"/>
            </a:endParaRPr>
          </a:p>
        </p:txBody>
      </p:sp>
      <p:sp>
        <p:nvSpPr>
          <p:cNvPr id="13" name="Title 1"/>
          <p:cNvSpPr>
            <a:spLocks noGrp="1"/>
          </p:cNvSpPr>
          <p:nvPr>
            <p:ph type="title" hasCustomPrompt="1"/>
          </p:nvPr>
        </p:nvSpPr>
        <p:spPr>
          <a:xfrm>
            <a:off x="1908175" y="2390290"/>
            <a:ext cx="7561263" cy="3310530"/>
          </a:xfrm>
        </p:spPr>
        <p:txBody>
          <a:bodyPr anchor="t" anchorCtr="0"/>
          <a:lstStyle>
            <a:lvl1pPr>
              <a:lnSpc>
                <a:spcPct val="80000"/>
              </a:lnSpc>
              <a:defRPr sz="5000" b="0" cap="all" spc="-100" baseline="0">
                <a:solidFill>
                  <a:schemeClr val="bg1"/>
                </a:solidFill>
              </a:defRPr>
            </a:lvl1pPr>
          </a:lstStyle>
          <a:p>
            <a:r>
              <a:rPr lang="da-DK" noProof="0" dirty="0"/>
              <a:t>Indsæt tekst eller statement I flere linjer</a:t>
            </a:r>
          </a:p>
        </p:txBody>
      </p:sp>
      <p:sp>
        <p:nvSpPr>
          <p:cNvPr id="14" name="Pladsholder til tekst 2"/>
          <p:cNvSpPr>
            <a:spLocks noGrp="1"/>
          </p:cNvSpPr>
          <p:nvPr>
            <p:ph type="body" sz="quarter" idx="13" hasCustomPrompt="1"/>
          </p:nvPr>
        </p:nvSpPr>
        <p:spPr>
          <a:xfrm>
            <a:off x="1908175" y="1478703"/>
            <a:ext cx="7561263" cy="914400"/>
          </a:xfrm>
        </p:spPr>
        <p:txBody>
          <a:bodyPr anchor="b" anchorCtr="0"/>
          <a:lstStyle>
            <a:lvl1pPr>
              <a:lnSpc>
                <a:spcPct val="80000"/>
              </a:lnSpc>
              <a:defRPr sz="5000" cap="all" spc="-100" baseline="0">
                <a:solidFill>
                  <a:schemeClr val="bg1"/>
                </a:solidFill>
                <a:latin typeface="Arial Black" panose="020B0A04020102020204" pitchFamily="34" charset="0"/>
              </a:defRPr>
            </a:lvl1pPr>
          </a:lstStyle>
          <a:p>
            <a:pPr lvl="0"/>
            <a:r>
              <a:rPr lang="da-DK" dirty="0"/>
              <a:t>0X /</a:t>
            </a:r>
          </a:p>
        </p:txBody>
      </p:sp>
      <p:pic>
        <p:nvPicPr>
          <p:cNvPr id="16"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000" y="6048293"/>
            <a:ext cx="689233" cy="417014"/>
          </a:xfrm>
          <a:prstGeom prst="rect">
            <a:avLst/>
          </a:prstGeom>
        </p:spPr>
      </p:pic>
    </p:spTree>
    <p:extLst>
      <p:ext uri="{BB962C8B-B14F-4D97-AF65-F5344CB8AC3E}">
        <p14:creationId xmlns:p14="http://schemas.microsoft.com/office/powerpoint/2010/main" val="5936348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Kapitel med billede">
    <p:spTree>
      <p:nvGrpSpPr>
        <p:cNvPr id="1" name=""/>
        <p:cNvGrpSpPr/>
        <p:nvPr/>
      </p:nvGrpSpPr>
      <p:grpSpPr>
        <a:xfrm>
          <a:off x="0" y="0"/>
          <a:ext cx="0" cy="0"/>
          <a:chOff x="0" y="0"/>
          <a:chExt cx="0" cy="0"/>
        </a:xfrm>
      </p:grpSpPr>
      <p:sp>
        <p:nvSpPr>
          <p:cNvPr id="9" name="Pladsholder til billede 2"/>
          <p:cNvSpPr>
            <a:spLocks noGrp="1"/>
          </p:cNvSpPr>
          <p:nvPr>
            <p:ph type="pic" sz="quarter" idx="13" hasCustomPrompt="1"/>
          </p:nvPr>
        </p:nvSpPr>
        <p:spPr>
          <a:xfrm>
            <a:off x="0" y="0"/>
            <a:ext cx="12192000" cy="6858000"/>
          </a:xfrm>
          <a:solidFill>
            <a:srgbClr val="9B9B9B"/>
          </a:solidFill>
        </p:spPr>
        <p:txBody>
          <a:bodyPr tIns="0" bIns="612000" anchor="b" anchorCtr="0"/>
          <a:lstStyle>
            <a:lvl1pPr algn="ctr">
              <a:defRPr b="0">
                <a:solidFill>
                  <a:schemeClr val="bg1"/>
                </a:solidFill>
              </a:defRPr>
            </a:lvl1pPr>
          </a:lstStyle>
          <a:p>
            <a:r>
              <a:rPr lang="da-DK" noProof="0" dirty="0"/>
              <a:t>Klik her og indsæt baggrundsbillede via fanen INDSÆT / Billeder</a:t>
            </a:r>
          </a:p>
        </p:txBody>
      </p:sp>
      <p:sp>
        <p:nvSpPr>
          <p:cNvPr id="10" name="Pladsholder til dato 9"/>
          <p:cNvSpPr>
            <a:spLocks noGrp="1"/>
          </p:cNvSpPr>
          <p:nvPr>
            <p:ph type="dt" sz="half" idx="14"/>
          </p:nvPr>
        </p:nvSpPr>
        <p:spPr/>
        <p:txBody>
          <a:bodyPr/>
          <a:lstStyle>
            <a:lvl1pPr>
              <a:defRPr>
                <a:solidFill>
                  <a:schemeClr val="bg1"/>
                </a:solidFill>
              </a:defRPr>
            </a:lvl1pPr>
          </a:lstStyle>
          <a:p>
            <a:endParaRPr lang="en-GB" dirty="0"/>
          </a:p>
        </p:txBody>
      </p:sp>
      <p:sp>
        <p:nvSpPr>
          <p:cNvPr id="11" name="Pladsholder til sidefod 10"/>
          <p:cNvSpPr>
            <a:spLocks noGrp="1"/>
          </p:cNvSpPr>
          <p:nvPr>
            <p:ph type="ftr" sz="quarter" idx="15"/>
          </p:nvPr>
        </p:nvSpPr>
        <p:spPr/>
        <p:txBody>
          <a:bodyPr/>
          <a:lstStyle>
            <a:lvl1pPr>
              <a:defRPr>
                <a:solidFill>
                  <a:schemeClr val="bg1"/>
                </a:solidFill>
              </a:defRPr>
            </a:lvl1pPr>
          </a:lstStyle>
          <a:p>
            <a:r>
              <a:rPr lang="da-DK"/>
              <a:t>Indsæt emne</a:t>
            </a:r>
            <a:endParaRPr lang="en-GB" dirty="0"/>
          </a:p>
        </p:txBody>
      </p:sp>
      <p:sp>
        <p:nvSpPr>
          <p:cNvPr id="12" name="Pladsholder til slidenummer 11"/>
          <p:cNvSpPr>
            <a:spLocks noGrp="1"/>
          </p:cNvSpPr>
          <p:nvPr>
            <p:ph type="sldNum" sz="quarter" idx="16"/>
          </p:nvPr>
        </p:nvSpPr>
        <p:spPr/>
        <p:txBody>
          <a:bodyPr/>
          <a:lstStyle>
            <a:lvl1pPr>
              <a:defRPr>
                <a:solidFill>
                  <a:schemeClr val="bg1"/>
                </a:solidFill>
              </a:defRPr>
            </a:lvl1pPr>
          </a:lstStyle>
          <a:p>
            <a:fld id="{45D37B1E-C366-494F-A587-962AD9AABC83}" type="slidenum">
              <a:rPr lang="en-GB" smtClean="0"/>
              <a:pPr/>
              <a:t>‹nr.›</a:t>
            </a:fld>
            <a:endParaRPr lang="en-GB" dirty="0"/>
          </a:p>
        </p:txBody>
      </p:sp>
      <p:sp>
        <p:nvSpPr>
          <p:cNvPr id="23" name="Pladsholder til tekst 11"/>
          <p:cNvSpPr>
            <a:spLocks noGrp="1"/>
          </p:cNvSpPr>
          <p:nvPr>
            <p:ph type="body" sz="quarter" idx="17" hasCustomPrompt="1"/>
          </p:nvPr>
        </p:nvSpPr>
        <p:spPr>
          <a:xfrm>
            <a:off x="394034" y="6048000"/>
            <a:ext cx="691200" cy="417600"/>
          </a:xfrm>
          <a:blipFill>
            <a:blip r:embed="rId2"/>
            <a:stretch>
              <a:fillRect/>
            </a:stretch>
          </a:blipFill>
        </p:spPr>
        <p:txBody>
          <a:bodyPr/>
          <a:lstStyle>
            <a:lvl1pPr>
              <a:defRPr sz="100" b="0">
                <a:solidFill>
                  <a:schemeClr val="bg1"/>
                </a:solidFill>
              </a:defRPr>
            </a:lvl1pPr>
          </a:lstStyle>
          <a:p>
            <a:pPr lvl="0"/>
            <a:r>
              <a:rPr lang="da-DK" dirty="0"/>
              <a:t>.</a:t>
            </a:r>
          </a:p>
        </p:txBody>
      </p:sp>
      <p:pic>
        <p:nvPicPr>
          <p:cNvPr id="24" name="Billede 2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79620" y="2342"/>
            <a:ext cx="2631513" cy="1481211"/>
          </a:xfrm>
          <a:prstGeom prst="rect">
            <a:avLst/>
          </a:prstGeom>
          <a:ln w="3175">
            <a:solidFill>
              <a:schemeClr val="accent5"/>
            </a:solidFill>
          </a:ln>
        </p:spPr>
      </p:pic>
      <p:sp>
        <p:nvSpPr>
          <p:cNvPr id="16" name="TextBox 7"/>
          <p:cNvSpPr txBox="1"/>
          <p:nvPr userDrawn="1"/>
        </p:nvSpPr>
        <p:spPr>
          <a:xfrm>
            <a:off x="-2059426" y="1548000"/>
            <a:ext cx="1952625" cy="123110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6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Kapitel med billede</a:t>
            </a:r>
          </a:p>
          <a:p>
            <a:pPr algn="r" eaLnBrk="1" hangingPunct="1">
              <a:spcBef>
                <a:spcPts val="0"/>
              </a:spcBef>
              <a:spcAft>
                <a:spcPts val="300"/>
              </a:spcAft>
              <a:defRPr/>
            </a:pPr>
            <a:endParaRPr lang="en-GB" sz="1000" b="1" noProof="1">
              <a:solidFill>
                <a:schemeClr val="tx1">
                  <a:lumMod val="75000"/>
                  <a:lumOff val="25000"/>
                </a:schemeClr>
              </a:solidFill>
              <a:latin typeface="Arial" panose="020B0604020202020204" pitchFamily="34" charset="0"/>
              <a:cs typeface="Arial" panose="020B0604020202020204" pitchFamily="34" charset="0"/>
            </a:endParaRPr>
          </a:p>
          <a:p>
            <a:pPr algn="r" eaLnBrk="1" hangingPunct="1">
              <a:spcBef>
                <a:spcPts val="0"/>
              </a:spcBef>
              <a:spcAft>
                <a:spcPts val="300"/>
              </a:spcAft>
              <a:defRPr/>
            </a:pPr>
            <a:r>
              <a:rPr lang="da-DK" sz="1000" b="0" noProof="1">
                <a:solidFill>
                  <a:schemeClr val="tx1">
                    <a:lumMod val="75000"/>
                    <a:lumOff val="25000"/>
                  </a:schemeClr>
                </a:solidFill>
                <a:latin typeface="Arial" panose="020B0604020202020204" pitchFamily="34" charset="0"/>
                <a:cs typeface="Arial" panose="020B0604020202020204" pitchFamily="34" charset="0"/>
              </a:rPr>
              <a:t>Kapiteldias anvendes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som skilleark i forhold til </a:t>
            </a:r>
            <a:br>
              <a:rPr lang="da-DK" sz="1000" b="0" noProof="1">
                <a:solidFill>
                  <a:schemeClr val="tx1">
                    <a:lumMod val="75000"/>
                    <a:lumOff val="25000"/>
                  </a:schemeClr>
                </a:solidFill>
                <a:latin typeface="Arial" panose="020B0604020202020204" pitchFamily="34" charset="0"/>
                <a:cs typeface="Arial" panose="020B0604020202020204" pitchFamily="34" charset="0"/>
              </a:rPr>
            </a:br>
            <a:r>
              <a:rPr lang="da-DK" sz="1000" b="0" noProof="1">
                <a:solidFill>
                  <a:schemeClr val="tx1">
                    <a:lumMod val="75000"/>
                    <a:lumOff val="25000"/>
                  </a:schemeClr>
                </a:solidFill>
                <a:latin typeface="Arial" panose="020B0604020202020204" pitchFamily="34" charset="0"/>
                <a:cs typeface="Arial" panose="020B0604020202020204" pitchFamily="34" charset="0"/>
              </a:rPr>
              <a:t>oplæggets emner</a:t>
            </a:r>
          </a:p>
          <a:p>
            <a:pPr marL="0" marR="0" indent="0" algn="r" defTabSz="914400" rtl="0" eaLnBrk="1" fontAlgn="auto" latinLnBrk="0" hangingPunct="1">
              <a:lnSpc>
                <a:spcPct val="100000"/>
              </a:lnSpc>
              <a:spcBef>
                <a:spcPts val="0"/>
              </a:spcBef>
              <a:spcAft>
                <a:spcPts val="300"/>
              </a:spcAft>
              <a:buClrTx/>
              <a:buSzTx/>
              <a:buFontTx/>
              <a:buNone/>
              <a:tabLst/>
              <a:defRPr/>
            </a:pPr>
            <a:r>
              <a:rPr lang="da-DK" sz="1000" kern="1200" dirty="0">
                <a:solidFill>
                  <a:schemeClr val="tx1"/>
                </a:solidFill>
                <a:effectLst/>
                <a:latin typeface="Arial" panose="020B0604020202020204" pitchFamily="34" charset="0"/>
                <a:ea typeface="+mn-ea"/>
                <a:cs typeface="Arial" panose="020B0604020202020204" pitchFamily="34" charset="0"/>
              </a:rPr>
              <a:t>Skriv kapitelnummer i 0X / </a:t>
            </a:r>
            <a:br>
              <a:rPr lang="da-DK" sz="1000" kern="1200" dirty="0">
                <a:solidFill>
                  <a:schemeClr val="tx1"/>
                </a:solidFill>
                <a:effectLst/>
                <a:latin typeface="Arial" panose="020B0604020202020204" pitchFamily="34" charset="0"/>
                <a:ea typeface="+mn-ea"/>
                <a:cs typeface="Arial" panose="020B0604020202020204" pitchFamily="34" charset="0"/>
              </a:rPr>
            </a:br>
            <a:r>
              <a:rPr lang="da-DK" sz="1000" kern="1200" dirty="0">
                <a:solidFill>
                  <a:schemeClr val="tx1"/>
                </a:solidFill>
                <a:effectLst/>
                <a:latin typeface="Arial" panose="020B0604020202020204" pitchFamily="34" charset="0"/>
                <a:ea typeface="+mn-ea"/>
                <a:cs typeface="Arial" panose="020B0604020202020204" pitchFamily="34" charset="0"/>
              </a:rPr>
              <a:t>og indsæt overskriften for kapitlet</a:t>
            </a:r>
            <a:endParaRPr lang="en-GB" sz="1000" b="0"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7" name="Gruppe 16"/>
          <p:cNvGrpSpPr/>
          <p:nvPr userDrawn="1"/>
        </p:nvGrpSpPr>
        <p:grpSpPr>
          <a:xfrm>
            <a:off x="-2781153" y="3198331"/>
            <a:ext cx="2641303" cy="2582758"/>
            <a:chOff x="-2748102" y="1898650"/>
            <a:chExt cx="2641303" cy="2582758"/>
          </a:xfrm>
        </p:grpSpPr>
        <p:sp>
          <p:nvSpPr>
            <p:cNvPr id="18" name="TextBox 5"/>
            <p:cNvSpPr txBox="1">
              <a:spLocks noChangeArrowheads="1"/>
            </p:cNvSpPr>
            <p:nvPr userDrawn="1"/>
          </p:nvSpPr>
          <p:spPr bwMode="auto">
            <a:xfrm>
              <a:off x="-2748102" y="1898650"/>
              <a:ext cx="2641303" cy="258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1000" b="1" noProof="1">
                  <a:solidFill>
                    <a:schemeClr val="tx1">
                      <a:lumMod val="75000"/>
                      <a:lumOff val="25000"/>
                    </a:schemeClr>
                  </a:solidFill>
                </a:rPr>
                <a:t>Indsæt baggrundsbillede</a:t>
              </a:r>
            </a:p>
            <a:p>
              <a:pPr algn="r" eaLnBrk="1" hangingPunct="1">
                <a:spcBef>
                  <a:spcPts val="0"/>
                </a:spcBef>
                <a:spcAft>
                  <a:spcPts val="240"/>
                </a:spcAft>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den grå baggrund</a:t>
              </a:r>
            </a:p>
            <a:p>
              <a:pPr algn="r" eaLnBrk="1" hangingPunct="1">
                <a:spcBef>
                  <a:spcPts val="0"/>
                </a:spcBef>
                <a:spcAft>
                  <a:spcPts val="240"/>
                </a:spcAft>
                <a:defRPr/>
              </a:pPr>
              <a:r>
                <a:rPr lang="da-DK" sz="1000" b="1" noProof="1">
                  <a:solidFill>
                    <a:schemeClr val="tx1">
                      <a:lumMod val="75000"/>
                      <a:lumOff val="25000"/>
                    </a:schemeClr>
                  </a:solidFill>
                </a:rPr>
                <a:t>2. </a:t>
              </a:r>
              <a:r>
                <a:rPr lang="da-DK" sz="1000" b="0" noProof="1">
                  <a:solidFill>
                    <a:schemeClr val="tx1">
                      <a:lumMod val="75000"/>
                      <a:lumOff val="25000"/>
                    </a:schemeClr>
                  </a:solidFill>
                </a:rPr>
                <a:t>Klik på fanen </a:t>
              </a:r>
              <a:r>
                <a:rPr lang="da-DK" sz="1000" b="1" noProof="1">
                  <a:solidFill>
                    <a:schemeClr val="tx1">
                      <a:lumMod val="75000"/>
                      <a:lumOff val="25000"/>
                    </a:schemeClr>
                  </a:solidFill>
                </a:rPr>
                <a:t>INDSÆT</a:t>
              </a:r>
              <a:r>
                <a:rPr lang="da-DK" sz="1000" b="0" noProof="1">
                  <a:solidFill>
                    <a:schemeClr val="tx1">
                      <a:lumMod val="75000"/>
                      <a:lumOff val="25000"/>
                    </a:schemeClr>
                  </a:solidFill>
                </a:rPr>
                <a:t> og </a:t>
              </a:r>
              <a:br>
                <a:rPr lang="da-DK" sz="1000" b="0" noProof="1">
                  <a:solidFill>
                    <a:schemeClr val="tx1">
                      <a:lumMod val="75000"/>
                      <a:lumOff val="25000"/>
                    </a:schemeClr>
                  </a:solidFill>
                </a:rPr>
              </a:br>
              <a:r>
                <a:rPr lang="da-DK" sz="1000" b="0" noProof="1">
                  <a:solidFill>
                    <a:schemeClr val="tx1">
                      <a:lumMod val="75000"/>
                      <a:lumOff val="25000"/>
                    </a:schemeClr>
                  </a:solidFill>
                </a:rPr>
                <a:t>klik på knappen Billeder </a:t>
              </a:r>
            </a:p>
            <a:p>
              <a:pPr algn="r" eaLnBrk="1" hangingPunct="1">
                <a:spcBef>
                  <a:spcPts val="0"/>
                </a:spcBef>
                <a:spcAft>
                  <a:spcPts val="240"/>
                </a:spcAft>
                <a:defRPr/>
              </a:pPr>
              <a:r>
                <a:rPr lang="da-DK" sz="1000" b="1" noProof="1">
                  <a:solidFill>
                    <a:schemeClr val="tx1">
                      <a:lumMod val="75000"/>
                      <a:lumOff val="25000"/>
                    </a:schemeClr>
                  </a:solidFill>
                </a:rPr>
                <a:t>3. </a:t>
              </a:r>
              <a:r>
                <a:rPr lang="da-DK" sz="1000" b="0" noProof="1">
                  <a:solidFill>
                    <a:schemeClr val="tx1">
                      <a:lumMod val="75000"/>
                      <a:lumOff val="25000"/>
                    </a:schemeClr>
                  </a:solidFill>
                </a:rPr>
                <a:t>Find ønsket</a:t>
              </a:r>
              <a:r>
                <a:rPr lang="da-DK" sz="1000" b="0" baseline="0" noProof="1">
                  <a:solidFill>
                    <a:schemeClr val="tx1">
                      <a:lumMod val="75000"/>
                      <a:lumOff val="25000"/>
                    </a:schemeClr>
                  </a:solidFill>
                </a:rPr>
                <a:t> billede og klik </a:t>
              </a:r>
              <a:r>
                <a:rPr lang="da-DK" sz="1000" b="1" baseline="0" noProof="1">
                  <a:solidFill>
                    <a:schemeClr val="tx1">
                      <a:lumMod val="75000"/>
                      <a:lumOff val="25000"/>
                    </a:schemeClr>
                  </a:solidFill>
                </a:rPr>
                <a:t>Indsæt</a:t>
              </a:r>
            </a:p>
            <a:p>
              <a:pPr algn="r" eaLnBrk="1" hangingPunct="1">
                <a:spcBef>
                  <a:spcPts val="0"/>
                </a:spcBef>
                <a:spcAft>
                  <a:spcPts val="240"/>
                </a:spcAft>
                <a:buFontTx/>
                <a:buNone/>
                <a:defRPr/>
              </a:pPr>
              <a:r>
                <a:rPr lang="da-DK" sz="1000" noProof="1">
                  <a:solidFill>
                    <a:schemeClr val="tx1">
                      <a:lumMod val="75000"/>
                      <a:lumOff val="25000"/>
                    </a:schemeClr>
                  </a:solidFill>
                </a:rPr>
                <a:t>4.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p>
            <a:p>
              <a:pPr algn="r" eaLnBrk="1" hangingPunct="1">
                <a:spcBef>
                  <a:spcPts val="0"/>
                </a:spcBef>
                <a:spcAft>
                  <a:spcPts val="240"/>
                </a:spcAft>
                <a:buFontTx/>
                <a:buNone/>
                <a:defRPr/>
              </a:pP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5. </a:t>
              </a:r>
              <a:r>
                <a:rPr lang="da-DK" altLang="da-DK" sz="1000" noProof="1">
                  <a:solidFill>
                    <a:schemeClr val="tx1">
                      <a:lumMod val="75000"/>
                      <a:lumOff val="25000"/>
                    </a:schemeClr>
                  </a:solidFill>
                  <a:cs typeface="Arial" pitchFamily="34" charset="0"/>
                </a:rPr>
                <a:t>Ønsker du at skalere billedet,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der trækkes i billedets hjørner</a:t>
              </a:r>
            </a:p>
            <a:p>
              <a:pPr algn="r" eaLnBrk="1" hangingPunct="1">
                <a:spcBef>
                  <a:spcPct val="0"/>
                </a:spcBef>
                <a:spcAft>
                  <a:spcPts val="240"/>
                </a:spcAft>
                <a:buFontTx/>
                <a:buNone/>
                <a:defRPr/>
              </a:pPr>
              <a:endParaRPr lang="da-DK" altLang="da-DK" sz="1200" noProof="1">
                <a:solidFill>
                  <a:schemeClr val="tx1">
                    <a:lumMod val="75000"/>
                    <a:lumOff val="25000"/>
                  </a:schemeClr>
                </a:solidFill>
                <a:cs typeface="Arial" pitchFamily="34" charset="0"/>
              </a:endParaRPr>
            </a:p>
            <a:p>
              <a:pPr algn="r" eaLnBrk="1" hangingPunct="1">
                <a:spcBef>
                  <a:spcPts val="0"/>
                </a:spcBef>
                <a:spcAft>
                  <a:spcPts val="240"/>
                </a:spcAft>
                <a:defRPr/>
              </a:pPr>
              <a:endParaRPr lang="da-DK" sz="1000" b="1" noProof="1">
                <a:solidFill>
                  <a:schemeClr val="tx1">
                    <a:lumMod val="75000"/>
                    <a:lumOff val="25000"/>
                  </a:schemeClr>
                </a:solidFill>
              </a:endParaRPr>
            </a:p>
            <a:p>
              <a:pPr algn="r" eaLnBrk="1" hangingPunct="1">
                <a:spcBef>
                  <a:spcPts val="0"/>
                </a:spcBef>
                <a:spcAft>
                  <a:spcPts val="240"/>
                </a:spcAft>
                <a:defRPr/>
              </a:pPr>
              <a:r>
                <a:rPr lang="da-DK" sz="1000" b="1" noProof="1">
                  <a:solidFill>
                    <a:schemeClr val="tx1">
                      <a:lumMod val="75000"/>
                      <a:lumOff val="25000"/>
                    </a:schemeClr>
                  </a:solidFill>
                </a:rPr>
                <a:t>6.</a:t>
              </a:r>
              <a:r>
                <a:rPr lang="da-DK" sz="1000" noProof="1">
                  <a:solidFill>
                    <a:schemeClr val="tx1">
                      <a:lumMod val="75000"/>
                      <a:lumOff val="25000"/>
                    </a:schemeClr>
                  </a:solidFill>
                </a:rPr>
                <a:t> Forsvinder din tekst,</a:t>
              </a:r>
              <a:r>
                <a:rPr lang="da-DK" sz="1000" baseline="0" noProof="1">
                  <a:solidFill>
                    <a:schemeClr val="tx1">
                      <a:lumMod val="75000"/>
                      <a:lumOff val="25000"/>
                    </a:schemeClr>
                  </a:solidFill>
                </a:rPr>
                <a:t> </a:t>
              </a:r>
              <a:r>
                <a:rPr lang="da-DK" sz="1000" noProof="1">
                  <a:solidFill>
                    <a:schemeClr val="tx1">
                      <a:lumMod val="75000"/>
                      <a:lumOff val="25000"/>
                    </a:schemeClr>
                  </a:solidFill>
                </a:rPr>
                <a:t>højreklik på billedet </a:t>
              </a:r>
              <a:br>
                <a:rPr lang="da-DK" sz="1000" noProof="1">
                  <a:solidFill>
                    <a:schemeClr val="tx1">
                      <a:lumMod val="75000"/>
                      <a:lumOff val="25000"/>
                    </a:schemeClr>
                  </a:solidFill>
                </a:rPr>
              </a:br>
              <a:r>
                <a:rPr lang="da-DK" sz="1000" noProof="1">
                  <a:solidFill>
                    <a:schemeClr val="tx1">
                      <a:lumMod val="75000"/>
                      <a:lumOff val="25000"/>
                    </a:schemeClr>
                  </a:solidFill>
                </a:rPr>
                <a:t>og vælg </a:t>
              </a:r>
              <a:r>
                <a:rPr lang="da-DK" sz="1000" b="1" noProof="1">
                  <a:solidFill>
                    <a:schemeClr val="tx1">
                      <a:lumMod val="75000"/>
                      <a:lumOff val="25000"/>
                    </a:schemeClr>
                  </a:solidFill>
                </a:rPr>
                <a:t>Placer bagest, </a:t>
              </a:r>
              <a:r>
                <a:rPr lang="da-DK" sz="1000" b="0" noProof="1">
                  <a:solidFill>
                    <a:schemeClr val="tx1">
                      <a:lumMod val="75000"/>
                      <a:lumOff val="25000"/>
                    </a:schemeClr>
                  </a:solidFill>
                </a:rPr>
                <a:t>eller højreklik og </a:t>
              </a:r>
              <a:br>
                <a:rPr lang="da-DK" sz="1000" b="0" noProof="1">
                  <a:solidFill>
                    <a:schemeClr val="tx1">
                      <a:lumMod val="75000"/>
                      <a:lumOff val="25000"/>
                    </a:schemeClr>
                  </a:solidFill>
                </a:rPr>
              </a:br>
              <a:r>
                <a:rPr lang="da-DK" sz="1000" b="0" noProof="1">
                  <a:solidFill>
                    <a:schemeClr val="tx1">
                      <a:lumMod val="75000"/>
                      <a:lumOff val="25000"/>
                    </a:schemeClr>
                  </a:solidFill>
                </a:rPr>
                <a:t>vælg </a:t>
              </a:r>
              <a:r>
                <a:rPr lang="da-DK" sz="1000" b="1" noProof="1">
                  <a:solidFill>
                    <a:schemeClr val="tx1">
                      <a:lumMod val="75000"/>
                      <a:lumOff val="25000"/>
                    </a:schemeClr>
                  </a:solidFill>
                </a:rPr>
                <a:t>Nulstil slide</a:t>
              </a:r>
            </a:p>
          </p:txBody>
        </p:sp>
        <p:grpSp>
          <p:nvGrpSpPr>
            <p:cNvPr id="19" name="Gruppe 57"/>
            <p:cNvGrpSpPr>
              <a:grpSpLocks/>
            </p:cNvGrpSpPr>
            <p:nvPr/>
          </p:nvGrpSpPr>
          <p:grpSpPr bwMode="auto">
            <a:xfrm>
              <a:off x="-454060" y="3593903"/>
              <a:ext cx="330033" cy="396146"/>
              <a:chOff x="1018031" y="5113037"/>
              <a:chExt cx="373412" cy="448177"/>
            </a:xfrm>
          </p:grpSpPr>
          <p:pic>
            <p:nvPicPr>
              <p:cNvPr id="21" name="Billede 5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031" y="5134460"/>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ounded Rectangle 25"/>
              <p:cNvSpPr/>
              <p:nvPr/>
            </p:nvSpPr>
            <p:spPr bwMode="auto">
              <a:xfrm>
                <a:off x="1023497" y="511303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20" name="Billede 56"/>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46164" y="2756287"/>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
        <p:nvSpPr>
          <p:cNvPr id="33" name="Title 1"/>
          <p:cNvSpPr>
            <a:spLocks noGrp="1"/>
          </p:cNvSpPr>
          <p:nvPr>
            <p:ph type="title" hasCustomPrompt="1"/>
          </p:nvPr>
        </p:nvSpPr>
        <p:spPr>
          <a:xfrm>
            <a:off x="1908175" y="2390290"/>
            <a:ext cx="7561263" cy="3310530"/>
          </a:xfrm>
        </p:spPr>
        <p:txBody>
          <a:bodyPr anchor="t" anchorCtr="0"/>
          <a:lstStyle>
            <a:lvl1pPr>
              <a:lnSpc>
                <a:spcPct val="80000"/>
              </a:lnSpc>
              <a:defRPr sz="5000" b="0" cap="all" spc="-100" baseline="0">
                <a:solidFill>
                  <a:schemeClr val="bg1"/>
                </a:solidFill>
              </a:defRPr>
            </a:lvl1pPr>
          </a:lstStyle>
          <a:p>
            <a:r>
              <a:rPr lang="da-DK" noProof="0" dirty="0"/>
              <a:t>Indsæt tekst eller statement I flere linjer</a:t>
            </a:r>
          </a:p>
        </p:txBody>
      </p:sp>
      <p:sp>
        <p:nvSpPr>
          <p:cNvPr id="34" name="Pladsholder til tekst 2"/>
          <p:cNvSpPr>
            <a:spLocks noGrp="1"/>
          </p:cNvSpPr>
          <p:nvPr>
            <p:ph type="body" sz="quarter" idx="18" hasCustomPrompt="1"/>
          </p:nvPr>
        </p:nvSpPr>
        <p:spPr>
          <a:xfrm>
            <a:off x="1908175" y="1478703"/>
            <a:ext cx="7561263" cy="914400"/>
          </a:xfrm>
        </p:spPr>
        <p:txBody>
          <a:bodyPr anchor="b" anchorCtr="0"/>
          <a:lstStyle>
            <a:lvl1pPr>
              <a:lnSpc>
                <a:spcPct val="80000"/>
              </a:lnSpc>
              <a:defRPr sz="5000" cap="all" spc="-100" baseline="0">
                <a:solidFill>
                  <a:schemeClr val="bg1"/>
                </a:solidFill>
                <a:latin typeface="Arial Black" panose="020B0A04020102020204" pitchFamily="34" charset="0"/>
              </a:defRPr>
            </a:lvl1pPr>
          </a:lstStyle>
          <a:p>
            <a:pPr lvl="0"/>
            <a:r>
              <a:rPr lang="da-DK" dirty="0"/>
              <a:t>0X /</a:t>
            </a:r>
          </a:p>
        </p:txBody>
      </p:sp>
    </p:spTree>
    <p:extLst>
      <p:ext uri="{BB962C8B-B14F-4D97-AF65-F5344CB8AC3E}">
        <p14:creationId xmlns:p14="http://schemas.microsoft.com/office/powerpoint/2010/main" val="26578748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ekst eller grafik">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3" y="0"/>
            <a:ext cx="2642920" cy="1485900"/>
          </a:xfrm>
          <a:prstGeom prst="rect">
            <a:avLst/>
          </a:prstGeom>
          <a:ln w="3175">
            <a:solidFill>
              <a:schemeClr val="accent5"/>
            </a:solidFill>
          </a:ln>
        </p:spPr>
      </p:pic>
      <p:sp>
        <p:nvSpPr>
          <p:cNvPr id="8" name="Pladsholder til dato 7"/>
          <p:cNvSpPr>
            <a:spLocks noGrp="1"/>
          </p:cNvSpPr>
          <p:nvPr>
            <p:ph type="dt" sz="half" idx="10"/>
          </p:nvPr>
        </p:nvSpPr>
        <p:spPr/>
        <p:txBody>
          <a:bodyPr/>
          <a:lstStyle>
            <a:lvl1pPr>
              <a:defRPr>
                <a:solidFill>
                  <a:srgbClr val="1F3B7A"/>
                </a:solidFill>
              </a:defRPr>
            </a:lvl1pPr>
          </a:lstStyle>
          <a:p>
            <a:endParaRPr lang="en-GB" dirty="0"/>
          </a:p>
        </p:txBody>
      </p:sp>
      <p:sp>
        <p:nvSpPr>
          <p:cNvPr id="9" name="Pladsholder til sidefod 8"/>
          <p:cNvSpPr>
            <a:spLocks noGrp="1"/>
          </p:cNvSpPr>
          <p:nvPr>
            <p:ph type="ftr" sz="quarter" idx="11"/>
          </p:nvPr>
        </p:nvSpPr>
        <p:spPr/>
        <p:txBody>
          <a:bodyPr/>
          <a:lstStyle>
            <a:lvl1pPr>
              <a:defRPr>
                <a:solidFill>
                  <a:srgbClr val="1F3B7A"/>
                </a:solidFill>
              </a:defRPr>
            </a:lvl1pPr>
          </a:lstStyle>
          <a:p>
            <a:r>
              <a:rPr lang="da-DK"/>
              <a:t>Indsæt emne</a:t>
            </a:r>
            <a:endParaRPr lang="en-GB" dirty="0"/>
          </a:p>
        </p:txBody>
      </p:sp>
      <p:sp>
        <p:nvSpPr>
          <p:cNvPr id="2" name="Title 1"/>
          <p:cNvSpPr>
            <a:spLocks noGrp="1"/>
          </p:cNvSpPr>
          <p:nvPr>
            <p:ph type="title" hasCustomPrompt="1"/>
          </p:nvPr>
        </p:nvSpPr>
        <p:spPr/>
        <p:txBody>
          <a:bodyPr/>
          <a:lstStyle>
            <a:lvl1pPr>
              <a:defRPr/>
            </a:lvl1pPr>
          </a:lstStyle>
          <a:p>
            <a:r>
              <a:rPr lang="da-DK" noProof="0" dirty="0"/>
              <a:t>Overskrift i maksimalt to linjer</a:t>
            </a:r>
          </a:p>
        </p:txBody>
      </p:sp>
      <p:sp>
        <p:nvSpPr>
          <p:cNvPr id="3" name="Content Placeholder 2"/>
          <p:cNvSpPr>
            <a:spLocks noGrp="1"/>
          </p:cNvSpPr>
          <p:nvPr>
            <p:ph idx="1" hasCustomPrompt="1"/>
          </p:nvPr>
        </p:nvSpPr>
        <p:spPr/>
        <p:txBody>
          <a:bodyPr rIns="1548000"/>
          <a:lstStyle>
            <a:lvl1pPr>
              <a:defRPr/>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billedindsættelse (Billede)</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0" name="Pladsholder til slidenummer 9"/>
          <p:cNvSpPr>
            <a:spLocks noGrp="1"/>
          </p:cNvSpPr>
          <p:nvPr>
            <p:ph type="sldNum" sz="quarter" idx="12"/>
          </p:nvPr>
        </p:nvSpPr>
        <p:spPr/>
        <p:txBody>
          <a:bodyPr/>
          <a:lstStyle/>
          <a:p>
            <a:fld id="{45D37B1E-C366-494F-A587-962AD9AABC83}" type="slidenum">
              <a:rPr lang="en-GB" smtClean="0"/>
              <a:pPr/>
              <a:t>‹nr.›</a:t>
            </a:fld>
            <a:endParaRPr lang="en-GB" dirty="0"/>
          </a:p>
        </p:txBody>
      </p:sp>
      <p:pic>
        <p:nvPicPr>
          <p:cNvPr id="22" name="Billed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5322" y="1530000"/>
            <a:ext cx="2642919" cy="1485899"/>
          </a:xfrm>
          <a:prstGeom prst="rect">
            <a:avLst/>
          </a:prstGeom>
          <a:ln w="3175">
            <a:solidFill>
              <a:schemeClr val="accent5"/>
            </a:solidFill>
          </a:ln>
        </p:spPr>
      </p:pic>
      <p:grpSp>
        <p:nvGrpSpPr>
          <p:cNvPr id="13" name="Gruppe 12"/>
          <p:cNvGrpSpPr/>
          <p:nvPr userDrawn="1"/>
        </p:nvGrpSpPr>
        <p:grpSpPr>
          <a:xfrm>
            <a:off x="-2783394" y="3119096"/>
            <a:ext cx="2644131" cy="2405543"/>
            <a:chOff x="-2783394" y="2179188"/>
            <a:chExt cx="2644131" cy="2405543"/>
          </a:xfrm>
        </p:grpSpPr>
        <p:sp>
          <p:nvSpPr>
            <p:cNvPr id="14"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eller grafik</a:t>
              </a: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5" name="Gruppe 3"/>
            <p:cNvGrpSpPr>
              <a:grpSpLocks/>
            </p:cNvGrpSpPr>
            <p:nvPr userDrawn="1"/>
          </p:nvGrpSpPr>
          <p:grpSpPr bwMode="auto">
            <a:xfrm>
              <a:off x="-1066947" y="4384277"/>
              <a:ext cx="419099" cy="196850"/>
              <a:chOff x="2010094" y="2868664"/>
              <a:chExt cx="417987" cy="196850"/>
            </a:xfrm>
          </p:grpSpPr>
          <p:pic>
            <p:nvPicPr>
              <p:cNvPr id="19" name="Billed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16" name="Gruppe 2"/>
            <p:cNvGrpSpPr>
              <a:grpSpLocks/>
            </p:cNvGrpSpPr>
            <p:nvPr userDrawn="1"/>
          </p:nvGrpSpPr>
          <p:grpSpPr bwMode="auto">
            <a:xfrm>
              <a:off x="-552013" y="4387881"/>
              <a:ext cx="412750" cy="196850"/>
              <a:chOff x="2542276" y="3303503"/>
              <a:chExt cx="413649" cy="196850"/>
            </a:xfrm>
          </p:grpSpPr>
          <p:pic>
            <p:nvPicPr>
              <p:cNvPr id="17" name="Billed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2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22340314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ekst eller grafik med kant">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2" y="0"/>
            <a:ext cx="2642919" cy="1485898"/>
          </a:xfrm>
          <a:prstGeom prst="rect">
            <a:avLst/>
          </a:prstGeom>
          <a:ln w="3175">
            <a:solidFill>
              <a:schemeClr val="accent5"/>
            </a:solidFill>
          </a:ln>
        </p:spPr>
      </p:pic>
      <p:sp>
        <p:nvSpPr>
          <p:cNvPr id="14"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88BE96"/>
          </a:solidFill>
          <a:ln>
            <a:noFill/>
          </a:ln>
        </p:spPr>
        <p:txBody>
          <a:bodyPr vert="horz" wrap="square" lIns="91440" tIns="45720" rIns="91440" bIns="45720" numCol="1" anchor="t" anchorCtr="0" compatLnSpc="1">
            <a:prstTxWarp prst="textNoShape">
              <a:avLst/>
            </a:prstTxWarp>
          </a:bodyPr>
          <a:lstStyle/>
          <a:p>
            <a:endParaRPr lang="da-DK"/>
          </a:p>
        </p:txBody>
      </p:sp>
      <p:sp>
        <p:nvSpPr>
          <p:cNvPr id="7" name="Pladsholder til dato 6"/>
          <p:cNvSpPr>
            <a:spLocks noGrp="1"/>
          </p:cNvSpPr>
          <p:nvPr>
            <p:ph type="dt" sz="half" idx="10"/>
          </p:nvPr>
        </p:nvSpPr>
        <p:spPr/>
        <p:txBody>
          <a:bodyPr/>
          <a:lstStyle/>
          <a:p>
            <a:endParaRPr lang="en-GB" dirty="0"/>
          </a:p>
        </p:txBody>
      </p:sp>
      <p:sp>
        <p:nvSpPr>
          <p:cNvPr id="8" name="Pladsholder til sidefod 7"/>
          <p:cNvSpPr>
            <a:spLocks noGrp="1"/>
          </p:cNvSpPr>
          <p:nvPr>
            <p:ph type="ftr" sz="quarter" idx="11"/>
          </p:nvPr>
        </p:nvSpPr>
        <p:spPr/>
        <p:txBody>
          <a:bodyPr/>
          <a:lstStyle/>
          <a:p>
            <a:r>
              <a:rPr lang="da-DK"/>
              <a:t>Indsæt emne</a:t>
            </a:r>
            <a:endParaRPr lang="en-GB" dirty="0"/>
          </a:p>
        </p:txBody>
      </p:sp>
      <p:sp>
        <p:nvSpPr>
          <p:cNvPr id="2" name="Title 1"/>
          <p:cNvSpPr>
            <a:spLocks noGrp="1"/>
          </p:cNvSpPr>
          <p:nvPr>
            <p:ph type="title" hasCustomPrompt="1"/>
          </p:nvPr>
        </p:nvSpPr>
        <p:spPr/>
        <p:txBody>
          <a:bodyPr/>
          <a:lstStyle>
            <a:lvl1pPr>
              <a:defRPr/>
            </a:lvl1pPr>
          </a:lstStyle>
          <a:p>
            <a:r>
              <a:rPr lang="da-DK" noProof="0" dirty="0"/>
              <a:t>Overskrift i maksimalt to linjer</a:t>
            </a:r>
            <a:endParaRPr lang="en-GB" dirty="0"/>
          </a:p>
        </p:txBody>
      </p:sp>
      <p:sp>
        <p:nvSpPr>
          <p:cNvPr id="3" name="Content Placeholder 2"/>
          <p:cNvSpPr>
            <a:spLocks noGrp="1"/>
          </p:cNvSpPr>
          <p:nvPr>
            <p:ph idx="1" hasCustomPrompt="1"/>
          </p:nvPr>
        </p:nvSpPr>
        <p:spPr>
          <a:xfrm>
            <a:off x="1908175" y="1898650"/>
            <a:ext cx="9116091" cy="3790950"/>
          </a:xfrm>
        </p:spPr>
        <p:txBody>
          <a:bodyPr rIns="1548000"/>
          <a:lstStyle>
            <a:lvl1pPr>
              <a:defRPr/>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billedindsættelse (Billede med kant)</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33" name="Billede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5321" y="1530000"/>
            <a:ext cx="2642917" cy="1485898"/>
          </a:xfrm>
          <a:prstGeom prst="rect">
            <a:avLst/>
          </a:prstGeom>
          <a:ln w="3175">
            <a:solidFill>
              <a:schemeClr val="accent5"/>
            </a:solidFill>
          </a:ln>
        </p:spPr>
      </p:pic>
      <p:sp>
        <p:nvSpPr>
          <p:cNvPr id="9" name="Pladsholder til slidenummer 8"/>
          <p:cNvSpPr>
            <a:spLocks noGrp="1"/>
          </p:cNvSpPr>
          <p:nvPr>
            <p:ph type="sldNum" sz="quarter" idx="12"/>
          </p:nvPr>
        </p:nvSpPr>
        <p:spPr/>
        <p:txBody>
          <a:bodyPr/>
          <a:lstStyle/>
          <a:p>
            <a:fld id="{45D37B1E-C366-494F-A587-962AD9AABC83}" type="slidenum">
              <a:rPr lang="en-GB" smtClean="0"/>
              <a:pPr/>
              <a:t>‹nr.›</a:t>
            </a:fld>
            <a:endParaRPr lang="en-GB" dirty="0"/>
          </a:p>
        </p:txBody>
      </p:sp>
      <p:grpSp>
        <p:nvGrpSpPr>
          <p:cNvPr id="12" name="Gruppe 11"/>
          <p:cNvGrpSpPr/>
          <p:nvPr userDrawn="1"/>
        </p:nvGrpSpPr>
        <p:grpSpPr>
          <a:xfrm>
            <a:off x="-2783394" y="3119096"/>
            <a:ext cx="2644131" cy="2405543"/>
            <a:chOff x="-2783394" y="2179188"/>
            <a:chExt cx="2644131" cy="2405543"/>
          </a:xfrm>
        </p:grpSpPr>
        <p:sp>
          <p:nvSpPr>
            <p:cNvPr id="13"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eller grafik med kant</a:t>
              </a: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16" name="Gruppe 3"/>
            <p:cNvGrpSpPr>
              <a:grpSpLocks/>
            </p:cNvGrpSpPr>
            <p:nvPr userDrawn="1"/>
          </p:nvGrpSpPr>
          <p:grpSpPr bwMode="auto">
            <a:xfrm>
              <a:off x="-1066947" y="4384277"/>
              <a:ext cx="419099" cy="196850"/>
              <a:chOff x="2010094" y="2868664"/>
              <a:chExt cx="417987" cy="196850"/>
            </a:xfrm>
          </p:grpSpPr>
          <p:pic>
            <p:nvPicPr>
              <p:cNvPr id="20" name="Billed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17" name="Gruppe 2"/>
            <p:cNvGrpSpPr>
              <a:grpSpLocks/>
            </p:cNvGrpSpPr>
            <p:nvPr userDrawn="1"/>
          </p:nvGrpSpPr>
          <p:grpSpPr bwMode="auto">
            <a:xfrm>
              <a:off x="-552013" y="4387881"/>
              <a:ext cx="412750" cy="196850"/>
              <a:chOff x="2542276" y="3303503"/>
              <a:chExt cx="413649" cy="196850"/>
            </a:xfrm>
          </p:grpSpPr>
          <p:pic>
            <p:nvPicPr>
              <p:cNvPr id="18" name="Billed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22"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23" name="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96000" y="6048293"/>
            <a:ext cx="689233" cy="417014"/>
          </a:xfrm>
          <a:prstGeom prst="rect">
            <a:avLst/>
          </a:prstGeom>
        </p:spPr>
      </p:pic>
    </p:spTree>
    <p:extLst>
      <p:ext uri="{BB962C8B-B14F-4D97-AF65-F5344CB8AC3E}">
        <p14:creationId xmlns:p14="http://schemas.microsoft.com/office/powerpoint/2010/main" val="29234655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o bokse tekst eller grafik">
    <p:spTree>
      <p:nvGrpSpPr>
        <p:cNvPr id="1" name=""/>
        <p:cNvGrpSpPr/>
        <p:nvPr/>
      </p:nvGrpSpPr>
      <p:grpSpPr>
        <a:xfrm>
          <a:off x="0" y="0"/>
          <a:ext cx="0" cy="0"/>
          <a:chOff x="0" y="0"/>
          <a:chExt cx="0" cy="0"/>
        </a:xfrm>
      </p:grpSpPr>
      <p:pic>
        <p:nvPicPr>
          <p:cNvPr id="20" name="Billed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0" y="1530000"/>
            <a:ext cx="2642915" cy="1485897"/>
          </a:xfrm>
          <a:prstGeom prst="rect">
            <a:avLst/>
          </a:prstGeom>
          <a:ln w="3175">
            <a:solidFill>
              <a:schemeClr val="accent5"/>
            </a:solidFill>
          </a:ln>
        </p:spPr>
      </p:pic>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3" name="Content Placeholder 2"/>
          <p:cNvSpPr>
            <a:spLocks noGrp="1"/>
          </p:cNvSpPr>
          <p:nvPr>
            <p:ph sz="half" idx="1" hasCustomPrompt="1"/>
          </p:nvPr>
        </p:nvSpPr>
        <p:spPr>
          <a:xfrm>
            <a:off x="1908175" y="1898650"/>
            <a:ext cx="4462463" cy="3790951"/>
          </a:xfrm>
        </p:spPr>
        <p:txBody>
          <a:bodyPr/>
          <a:lstStyle>
            <a:lvl1pPr>
              <a:defRPr baseline="0"/>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billede-indsættelse (To bokse tekst og billede)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hasCustomPrompt="1"/>
          </p:nvPr>
        </p:nvSpPr>
        <p:spPr>
          <a:xfrm>
            <a:off x="6567488" y="1898650"/>
            <a:ext cx="4462912" cy="3790951"/>
          </a:xfrm>
        </p:spPr>
        <p:txBody>
          <a:bodyPr/>
          <a:lstStyle>
            <a:lvl1pPr marL="0" marR="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lvl1pPr>
          </a:lstStyle>
          <a:p>
            <a:pPr marL="0" marR="0" lvl="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pPr>
            <a:r>
              <a:rPr lang="da-DK" noProof="0" dirty="0"/>
              <a:t>Indsæt tekst/punktopstilling eller klik på ikonerne for at indsætte tabel, graf, </a:t>
            </a:r>
            <a:r>
              <a:rPr lang="da-DK" noProof="0" dirty="0" err="1"/>
              <a:t>SmartArt</a:t>
            </a:r>
            <a:r>
              <a:rPr lang="da-DK" noProof="0" dirty="0"/>
              <a:t> eller video, brug andet layout til billede-indsættelse (To bokse tekst og billede)</a:t>
            </a:r>
          </a:p>
          <a:p>
            <a:pPr lvl="0"/>
            <a:endParaRPr lang="da-DK" noProof="0"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2"/>
          </p:nvPr>
        </p:nvSpPr>
        <p:spPr/>
        <p:txBody>
          <a:bodyPr/>
          <a:lstStyle/>
          <a:p>
            <a:fld id="{45D37B1E-C366-494F-A587-962AD9AABC83}" type="slidenum">
              <a:rPr lang="en-GB" smtClean="0"/>
              <a:t>‹nr.›</a:t>
            </a:fld>
            <a:endParaRPr lang="en-GB" dirty="0"/>
          </a:p>
        </p:txBody>
      </p:sp>
      <p:pic>
        <p:nvPicPr>
          <p:cNvPr id="19" name="Billed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5322" y="0"/>
            <a:ext cx="2642919" cy="1485898"/>
          </a:xfrm>
          <a:prstGeom prst="rect">
            <a:avLst/>
          </a:prstGeom>
          <a:ln w="3175">
            <a:solidFill>
              <a:schemeClr val="accent5"/>
            </a:solidFill>
          </a:ln>
        </p:spPr>
      </p:pic>
      <p:grpSp>
        <p:nvGrpSpPr>
          <p:cNvPr id="18" name="Gruppe 17"/>
          <p:cNvGrpSpPr/>
          <p:nvPr userDrawn="1"/>
        </p:nvGrpSpPr>
        <p:grpSpPr>
          <a:xfrm>
            <a:off x="-2783394" y="3119096"/>
            <a:ext cx="2644131" cy="2405543"/>
            <a:chOff x="-2783394" y="2179188"/>
            <a:chExt cx="2644131" cy="2405543"/>
          </a:xfrm>
        </p:grpSpPr>
        <p:sp>
          <p:nvSpPr>
            <p:cNvPr id="29"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To bokse tekst eller grafik</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30" name="Gruppe 3"/>
            <p:cNvGrpSpPr>
              <a:grpSpLocks/>
            </p:cNvGrpSpPr>
            <p:nvPr userDrawn="1"/>
          </p:nvGrpSpPr>
          <p:grpSpPr bwMode="auto">
            <a:xfrm>
              <a:off x="-1066947" y="4384277"/>
              <a:ext cx="419099" cy="196850"/>
              <a:chOff x="2010094" y="2868664"/>
              <a:chExt cx="417987" cy="196850"/>
            </a:xfrm>
          </p:grpSpPr>
          <p:pic>
            <p:nvPicPr>
              <p:cNvPr id="34" name="Billed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31" name="Gruppe 2"/>
            <p:cNvGrpSpPr>
              <a:grpSpLocks/>
            </p:cNvGrpSpPr>
            <p:nvPr userDrawn="1"/>
          </p:nvGrpSpPr>
          <p:grpSpPr bwMode="auto">
            <a:xfrm>
              <a:off x="-552013" y="4387881"/>
              <a:ext cx="412750" cy="196850"/>
              <a:chOff x="2542276" y="3303503"/>
              <a:chExt cx="413649" cy="196850"/>
            </a:xfrm>
          </p:grpSpPr>
          <p:pic>
            <p:nvPicPr>
              <p:cNvPr id="32" name="Billed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36"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41177851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o bokse tekst / grafik med kant">
    <p:spTree>
      <p:nvGrpSpPr>
        <p:cNvPr id="1" name=""/>
        <p:cNvGrpSpPr/>
        <p:nvPr/>
      </p:nvGrpSpPr>
      <p:grpSpPr>
        <a:xfrm>
          <a:off x="0" y="0"/>
          <a:ext cx="0" cy="0"/>
          <a:chOff x="0" y="0"/>
          <a:chExt cx="0" cy="0"/>
        </a:xfrm>
      </p:grpSpPr>
      <p:sp>
        <p:nvSpPr>
          <p:cNvPr id="24"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88BE96"/>
          </a:solidFill>
          <a:ln>
            <a:noFill/>
          </a:ln>
        </p:spPr>
        <p:txBody>
          <a:bodyPr vert="horz" wrap="square" lIns="91440" tIns="45720" rIns="91440" bIns="45720" numCol="1" anchor="t" anchorCtr="0" compatLnSpc="1">
            <a:prstTxWarp prst="textNoShape">
              <a:avLst/>
            </a:prstTxWarp>
          </a:bodyPr>
          <a:lstStyle/>
          <a:p>
            <a:endParaRPr lang="da-DK"/>
          </a:p>
        </p:txBody>
      </p:sp>
      <p:sp>
        <p:nvSpPr>
          <p:cNvPr id="4" name="Pladsholder til dato 3"/>
          <p:cNvSpPr>
            <a:spLocks noGrp="1"/>
          </p:cNvSpPr>
          <p:nvPr>
            <p:ph type="dt" sz="half" idx="10"/>
          </p:nvPr>
        </p:nvSpPr>
        <p:spPr/>
        <p:txBody>
          <a:bodyPr/>
          <a:lstStyle/>
          <a:p>
            <a:endParaRPr lang="en-GB" dirty="0"/>
          </a:p>
        </p:txBody>
      </p:sp>
      <p:sp>
        <p:nvSpPr>
          <p:cNvPr id="5" name="Pladsholder til sidefod 4"/>
          <p:cNvSpPr>
            <a:spLocks noGrp="1"/>
          </p:cNvSpPr>
          <p:nvPr>
            <p:ph type="ftr" sz="quarter" idx="11"/>
          </p:nvPr>
        </p:nvSpPr>
        <p:spPr/>
        <p:txBody>
          <a:bodyPr/>
          <a:lstStyle/>
          <a:p>
            <a:r>
              <a:rPr lang="da-DK" dirty="0"/>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3" name="Content Placeholder 2"/>
          <p:cNvSpPr>
            <a:spLocks noGrp="1"/>
          </p:cNvSpPr>
          <p:nvPr>
            <p:ph sz="half" idx="1" hasCustomPrompt="1"/>
          </p:nvPr>
        </p:nvSpPr>
        <p:spPr>
          <a:xfrm>
            <a:off x="1908175" y="1898650"/>
            <a:ext cx="4462463" cy="3790951"/>
          </a:xfrm>
        </p:spPr>
        <p:txBody>
          <a:bodyPr/>
          <a:lstStyle>
            <a:lvl1pPr>
              <a:defRPr/>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billede-indsættelse (To bokse tekst og billede m kant)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Content Placeholder 3"/>
          <p:cNvSpPr>
            <a:spLocks noGrp="1"/>
          </p:cNvSpPr>
          <p:nvPr>
            <p:ph sz="half" idx="2" hasCustomPrompt="1"/>
          </p:nvPr>
        </p:nvSpPr>
        <p:spPr>
          <a:xfrm>
            <a:off x="6567488" y="1898651"/>
            <a:ext cx="4462912" cy="3790800"/>
          </a:xfrm>
        </p:spPr>
        <p:txBody>
          <a:bodyPr/>
          <a:lstStyle>
            <a:lvl1pPr>
              <a:defRPr/>
            </a:lvl1pPr>
          </a:lstStyle>
          <a:p>
            <a:pPr lvl="0"/>
            <a:r>
              <a:rPr lang="da-DK" noProof="0" dirty="0"/>
              <a:t>Indsæt tekst/punktopstilling eller klik på ikonerne for at indsætte tabel, graf, </a:t>
            </a:r>
            <a:r>
              <a:rPr lang="da-DK" noProof="0" dirty="0" err="1"/>
              <a:t>SmartArt</a:t>
            </a:r>
            <a:r>
              <a:rPr lang="da-DK" noProof="0" dirty="0"/>
              <a:t> eller video , brug andet layout til billede-indsættelse (To bokse tekst og billede m kant)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7" name="Billed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0" y="1530000"/>
            <a:ext cx="2642915" cy="1485896"/>
          </a:xfrm>
          <a:prstGeom prst="rect">
            <a:avLst/>
          </a:prstGeom>
          <a:ln w="3175">
            <a:solidFill>
              <a:schemeClr val="accent5"/>
            </a:solidFill>
          </a:ln>
        </p:spPr>
      </p:pic>
      <p:pic>
        <p:nvPicPr>
          <p:cNvPr id="28" name="Billed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5320" y="0"/>
            <a:ext cx="2642915" cy="1485897"/>
          </a:xfrm>
          <a:prstGeom prst="rect">
            <a:avLst/>
          </a:prstGeom>
          <a:ln w="3175">
            <a:solidFill>
              <a:schemeClr val="accent5"/>
            </a:solidFill>
          </a:ln>
        </p:spPr>
      </p:pic>
      <p:sp>
        <p:nvSpPr>
          <p:cNvPr id="6" name="Pladsholder til slidenummer 5"/>
          <p:cNvSpPr>
            <a:spLocks noGrp="1"/>
          </p:cNvSpPr>
          <p:nvPr>
            <p:ph type="sldNum" sz="quarter" idx="12"/>
          </p:nvPr>
        </p:nvSpPr>
        <p:spPr/>
        <p:txBody>
          <a:bodyPr/>
          <a:lstStyle/>
          <a:p>
            <a:fld id="{45D37B1E-C366-494F-A587-962AD9AABC83}" type="slidenum">
              <a:rPr lang="en-GB" smtClean="0"/>
              <a:pPr/>
              <a:t>‹nr.›</a:t>
            </a:fld>
            <a:endParaRPr lang="en-GB" dirty="0"/>
          </a:p>
        </p:txBody>
      </p:sp>
      <p:grpSp>
        <p:nvGrpSpPr>
          <p:cNvPr id="20" name="Gruppe 19"/>
          <p:cNvGrpSpPr/>
          <p:nvPr userDrawn="1"/>
        </p:nvGrpSpPr>
        <p:grpSpPr>
          <a:xfrm>
            <a:off x="-2783394" y="3119096"/>
            <a:ext cx="2644131" cy="2405543"/>
            <a:chOff x="-2783394" y="2179188"/>
            <a:chExt cx="2644131" cy="2405543"/>
          </a:xfrm>
        </p:grpSpPr>
        <p:sp>
          <p:nvSpPr>
            <p:cNvPr id="21"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To bokse tekst / grafik med kant</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2" name="Gruppe 3"/>
            <p:cNvGrpSpPr>
              <a:grpSpLocks/>
            </p:cNvGrpSpPr>
            <p:nvPr userDrawn="1"/>
          </p:nvGrpSpPr>
          <p:grpSpPr bwMode="auto">
            <a:xfrm>
              <a:off x="-1066947" y="4384277"/>
              <a:ext cx="419099" cy="196850"/>
              <a:chOff x="2010094" y="2868664"/>
              <a:chExt cx="417987" cy="196850"/>
            </a:xfrm>
          </p:grpSpPr>
          <p:pic>
            <p:nvPicPr>
              <p:cNvPr id="39" name="Billed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5" name="Gruppe 2"/>
            <p:cNvGrpSpPr>
              <a:grpSpLocks/>
            </p:cNvGrpSpPr>
            <p:nvPr userDrawn="1"/>
          </p:nvGrpSpPr>
          <p:grpSpPr bwMode="auto">
            <a:xfrm>
              <a:off x="-552013" y="4387881"/>
              <a:ext cx="412750" cy="196850"/>
              <a:chOff x="2542276" y="3303503"/>
              <a:chExt cx="413649" cy="196850"/>
            </a:xfrm>
          </p:grpSpPr>
          <p:pic>
            <p:nvPicPr>
              <p:cNvPr id="37" name="Billed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
        <p:nvSpPr>
          <p:cNvPr id="4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29" name="Logo"/>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96000" y="6048293"/>
            <a:ext cx="689233" cy="417014"/>
          </a:xfrm>
          <a:prstGeom prst="rect">
            <a:avLst/>
          </a:prstGeom>
        </p:spPr>
      </p:pic>
    </p:spTree>
    <p:extLst>
      <p:ext uri="{BB962C8B-B14F-4D97-AF65-F5344CB8AC3E}">
        <p14:creationId xmlns:p14="http://schemas.microsoft.com/office/powerpoint/2010/main" val="30400222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o bokse tekst og bille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r>
              <a:rPr lang="da-DK"/>
              <a:t>Indsæt emne</a:t>
            </a:r>
            <a:endParaRPr lang="en-GB" dirty="0"/>
          </a:p>
        </p:txBody>
      </p:sp>
      <p:sp>
        <p:nvSpPr>
          <p:cNvPr id="7" name="Slide Number Placeholder 6"/>
          <p:cNvSpPr>
            <a:spLocks noGrp="1"/>
          </p:cNvSpPr>
          <p:nvPr>
            <p:ph type="sldNum" sz="quarter" idx="12"/>
          </p:nvPr>
        </p:nvSpPr>
        <p:spPr/>
        <p:txBody>
          <a:bodyPr/>
          <a:lstStyle/>
          <a:p>
            <a:fld id="{45D37B1E-C366-494F-A587-962AD9AABC83}" type="slidenum">
              <a:rPr lang="en-GB" smtClean="0"/>
              <a:t>‹nr.›</a:t>
            </a:fld>
            <a:endParaRPr lang="en-GB" dirty="0"/>
          </a:p>
        </p:txBody>
      </p:sp>
      <p:sp>
        <p:nvSpPr>
          <p:cNvPr id="8" name="Titel 1"/>
          <p:cNvSpPr>
            <a:spLocks noGrp="1"/>
          </p:cNvSpPr>
          <p:nvPr>
            <p:ph type="title" hasCustomPrompt="1"/>
          </p:nvPr>
        </p:nvSpPr>
        <p:spPr/>
        <p:txBody>
          <a:bodyPr/>
          <a:lstStyle/>
          <a:p>
            <a:r>
              <a:rPr lang="da-DK" noProof="0" dirty="0"/>
              <a:t>Overskrift i maksimalt to linjer</a:t>
            </a:r>
            <a:endParaRPr lang="da-DK" dirty="0"/>
          </a:p>
        </p:txBody>
      </p:sp>
      <p:sp>
        <p:nvSpPr>
          <p:cNvPr id="12" name="Pladsholder til billede 2"/>
          <p:cNvSpPr>
            <a:spLocks noGrp="1"/>
          </p:cNvSpPr>
          <p:nvPr>
            <p:ph type="pic" sz="quarter" idx="14"/>
          </p:nvPr>
        </p:nvSpPr>
        <p:spPr>
          <a:xfrm>
            <a:off x="6567488" y="1941513"/>
            <a:ext cx="4462912" cy="3724926"/>
          </a:xfrm>
          <a:solidFill>
            <a:srgbClr val="9B9B9B"/>
          </a:solidFill>
        </p:spPr>
        <p:txBody>
          <a:bodyPr/>
          <a:lstStyle>
            <a:lvl1pPr algn="ctr">
              <a:defRPr b="0">
                <a:solidFill>
                  <a:schemeClr val="bg1"/>
                </a:solidFill>
              </a:defRPr>
            </a:lvl1pPr>
          </a:lstStyle>
          <a:p>
            <a:r>
              <a:rPr lang="da-DK" dirty="0"/>
              <a:t>Klik på ikonet for at tilføje et billede</a:t>
            </a:r>
          </a:p>
        </p:txBody>
      </p:sp>
      <p:sp>
        <p:nvSpPr>
          <p:cNvPr id="10" name="Pladsholder til tekst 3"/>
          <p:cNvSpPr>
            <a:spLocks noGrp="1"/>
          </p:cNvSpPr>
          <p:nvPr>
            <p:ph type="body" sz="quarter" idx="13" hasCustomPrompt="1"/>
          </p:nvPr>
        </p:nvSpPr>
        <p:spPr>
          <a:xfrm>
            <a:off x="1908175" y="1898650"/>
            <a:ext cx="4462463" cy="3790953"/>
          </a:xfrm>
        </p:spPr>
        <p:txBody>
          <a:bodyPr/>
          <a:lstStyle>
            <a:lvl1pPr>
              <a:defRPr baseline="0"/>
            </a:lvl1pPr>
            <a:lvl2pPr>
              <a:defRPr/>
            </a:lvl2pPr>
          </a:lstStyle>
          <a:p>
            <a:pPr lvl="0"/>
            <a:r>
              <a:rPr lang="da-DK" dirty="0"/>
              <a:t>Indsæt tekst eller punktopstilling</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38" name="Billede 3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83091" y="0"/>
            <a:ext cx="2638457" cy="1485898"/>
          </a:xfrm>
          <a:prstGeom prst="rect">
            <a:avLst/>
          </a:prstGeom>
          <a:ln w="3175">
            <a:solidFill>
              <a:schemeClr val="accent5"/>
            </a:solidFill>
          </a:ln>
        </p:spPr>
      </p:pic>
      <p:grpSp>
        <p:nvGrpSpPr>
          <p:cNvPr id="22" name="Gruppe 21"/>
          <p:cNvGrpSpPr/>
          <p:nvPr userDrawn="1"/>
        </p:nvGrpSpPr>
        <p:grpSpPr>
          <a:xfrm>
            <a:off x="-2783394" y="1548000"/>
            <a:ext cx="2637735" cy="2220783"/>
            <a:chOff x="-2783394" y="2179188"/>
            <a:chExt cx="2637735" cy="2220783"/>
          </a:xfrm>
        </p:grpSpPr>
        <p:sp>
          <p:nvSpPr>
            <p:cNvPr id="23"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To bokse tekst og billede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4" name="Gruppe 3"/>
            <p:cNvGrpSpPr>
              <a:grpSpLocks/>
            </p:cNvGrpSpPr>
            <p:nvPr userDrawn="1"/>
          </p:nvGrpSpPr>
          <p:grpSpPr bwMode="auto">
            <a:xfrm>
              <a:off x="-2180364" y="4199517"/>
              <a:ext cx="419099" cy="196850"/>
              <a:chOff x="899631" y="2683904"/>
              <a:chExt cx="417987" cy="196850"/>
            </a:xfrm>
          </p:grpSpPr>
          <p:pic>
            <p:nvPicPr>
              <p:cNvPr id="40"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9631" y="268390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ounded Rectangle 12"/>
              <p:cNvSpPr/>
              <p:nvPr/>
            </p:nvSpPr>
            <p:spPr bwMode="auto">
              <a:xfrm>
                <a:off x="1121290" y="269501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5" name="Gruppe 2"/>
            <p:cNvGrpSpPr>
              <a:grpSpLocks/>
            </p:cNvGrpSpPr>
            <p:nvPr userDrawn="1"/>
          </p:nvGrpSpPr>
          <p:grpSpPr bwMode="auto">
            <a:xfrm>
              <a:off x="-1665430" y="4203121"/>
              <a:ext cx="412750" cy="196850"/>
              <a:chOff x="1426434" y="3118743"/>
              <a:chExt cx="413649" cy="196850"/>
            </a:xfrm>
          </p:grpSpPr>
          <p:pic>
            <p:nvPicPr>
              <p:cNvPr id="26"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35271" y="311874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ounded Rectangle 12"/>
              <p:cNvSpPr/>
              <p:nvPr/>
            </p:nvSpPr>
            <p:spPr bwMode="auto">
              <a:xfrm>
                <a:off x="1426434" y="312985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grpSp>
        <p:nvGrpSpPr>
          <p:cNvPr id="42" name="Gruppe 41"/>
          <p:cNvGrpSpPr/>
          <p:nvPr userDrawn="1"/>
        </p:nvGrpSpPr>
        <p:grpSpPr>
          <a:xfrm>
            <a:off x="-2781153" y="3798092"/>
            <a:ext cx="2641303" cy="2091399"/>
            <a:chOff x="-2748102" y="1898650"/>
            <a:chExt cx="2641303" cy="2091399"/>
          </a:xfrm>
        </p:grpSpPr>
        <p:sp>
          <p:nvSpPr>
            <p:cNvPr id="43" name="TextBox 5"/>
            <p:cNvSpPr txBox="1">
              <a:spLocks noChangeArrowheads="1"/>
            </p:cNvSpPr>
            <p:nvPr userDrawn="1"/>
          </p:nvSpPr>
          <p:spPr bwMode="auto">
            <a:xfrm>
              <a:off x="-2748102" y="1898650"/>
              <a:ext cx="2641303" cy="17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1000" b="1" noProof="1">
                  <a:solidFill>
                    <a:schemeClr val="tx1">
                      <a:lumMod val="75000"/>
                      <a:lumOff val="25000"/>
                    </a:schemeClr>
                  </a:solidFill>
                </a:rPr>
                <a:t>Indsæt baggrundsbillede</a:t>
              </a:r>
            </a:p>
            <a:p>
              <a:pPr algn="r" eaLnBrk="1" hangingPunct="1">
                <a:spcBef>
                  <a:spcPts val="0"/>
                </a:spcBef>
                <a:spcAft>
                  <a:spcPts val="240"/>
                </a:spcAft>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den grå baggrund</a:t>
              </a:r>
            </a:p>
            <a:p>
              <a:pPr algn="r" eaLnBrk="1" hangingPunct="1">
                <a:spcBef>
                  <a:spcPts val="0"/>
                </a:spcBef>
                <a:spcAft>
                  <a:spcPts val="240"/>
                </a:spcAft>
                <a:defRPr/>
              </a:pPr>
              <a:r>
                <a:rPr lang="da-DK" sz="1000" b="1" noProof="1">
                  <a:solidFill>
                    <a:schemeClr val="tx1">
                      <a:lumMod val="75000"/>
                      <a:lumOff val="25000"/>
                    </a:schemeClr>
                  </a:solidFill>
                </a:rPr>
                <a:t>2. </a:t>
              </a:r>
              <a:r>
                <a:rPr lang="da-DK" sz="1000" b="0" noProof="1">
                  <a:solidFill>
                    <a:schemeClr val="tx1">
                      <a:lumMod val="75000"/>
                      <a:lumOff val="25000"/>
                    </a:schemeClr>
                  </a:solidFill>
                </a:rPr>
                <a:t>Klik på fanen </a:t>
              </a:r>
              <a:r>
                <a:rPr lang="da-DK" sz="1000" b="1" noProof="1">
                  <a:solidFill>
                    <a:schemeClr val="tx1">
                      <a:lumMod val="75000"/>
                      <a:lumOff val="25000"/>
                    </a:schemeClr>
                  </a:solidFill>
                </a:rPr>
                <a:t>INDSÆT</a:t>
              </a:r>
              <a:r>
                <a:rPr lang="da-DK" sz="1000" b="0" noProof="1">
                  <a:solidFill>
                    <a:schemeClr val="tx1">
                      <a:lumMod val="75000"/>
                      <a:lumOff val="25000"/>
                    </a:schemeClr>
                  </a:solidFill>
                </a:rPr>
                <a:t> og </a:t>
              </a:r>
              <a:br>
                <a:rPr lang="da-DK" sz="1000" b="0" noProof="1">
                  <a:solidFill>
                    <a:schemeClr val="tx1">
                      <a:lumMod val="75000"/>
                      <a:lumOff val="25000"/>
                    </a:schemeClr>
                  </a:solidFill>
                </a:rPr>
              </a:br>
              <a:r>
                <a:rPr lang="da-DK" sz="1000" b="0" noProof="1">
                  <a:solidFill>
                    <a:schemeClr val="tx1">
                      <a:lumMod val="75000"/>
                      <a:lumOff val="25000"/>
                    </a:schemeClr>
                  </a:solidFill>
                </a:rPr>
                <a:t>klik på knappen Billeder </a:t>
              </a:r>
            </a:p>
            <a:p>
              <a:pPr algn="r" eaLnBrk="1" hangingPunct="1">
                <a:spcBef>
                  <a:spcPts val="0"/>
                </a:spcBef>
                <a:spcAft>
                  <a:spcPts val="240"/>
                </a:spcAft>
                <a:defRPr/>
              </a:pPr>
              <a:r>
                <a:rPr lang="da-DK" sz="1000" b="1" noProof="1">
                  <a:solidFill>
                    <a:schemeClr val="tx1">
                      <a:lumMod val="75000"/>
                      <a:lumOff val="25000"/>
                    </a:schemeClr>
                  </a:solidFill>
                </a:rPr>
                <a:t>3. </a:t>
              </a:r>
              <a:r>
                <a:rPr lang="da-DK" sz="1000" b="0" noProof="1">
                  <a:solidFill>
                    <a:schemeClr val="tx1">
                      <a:lumMod val="75000"/>
                      <a:lumOff val="25000"/>
                    </a:schemeClr>
                  </a:solidFill>
                </a:rPr>
                <a:t>Find ønsket</a:t>
              </a:r>
              <a:r>
                <a:rPr lang="da-DK" sz="1000" b="0" baseline="0" noProof="1">
                  <a:solidFill>
                    <a:schemeClr val="tx1">
                      <a:lumMod val="75000"/>
                      <a:lumOff val="25000"/>
                    </a:schemeClr>
                  </a:solidFill>
                </a:rPr>
                <a:t> billede og klik </a:t>
              </a:r>
              <a:r>
                <a:rPr lang="da-DK" sz="1000" b="1" baseline="0" noProof="1">
                  <a:solidFill>
                    <a:schemeClr val="tx1">
                      <a:lumMod val="75000"/>
                      <a:lumOff val="25000"/>
                    </a:schemeClr>
                  </a:solidFill>
                </a:rPr>
                <a:t>Indsæt</a:t>
              </a:r>
            </a:p>
            <a:p>
              <a:pPr algn="r" eaLnBrk="1" hangingPunct="1">
                <a:spcBef>
                  <a:spcPts val="0"/>
                </a:spcBef>
                <a:spcAft>
                  <a:spcPts val="240"/>
                </a:spcAft>
                <a:buFontTx/>
                <a:buNone/>
                <a:defRPr/>
              </a:pPr>
              <a:r>
                <a:rPr lang="da-DK" sz="1000" noProof="1">
                  <a:solidFill>
                    <a:schemeClr val="tx1">
                      <a:lumMod val="75000"/>
                      <a:lumOff val="25000"/>
                    </a:schemeClr>
                  </a:solidFill>
                </a:rPr>
                <a:t>4.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br>
                <a:rPr lang="da-DK" sz="1000" noProof="1">
                  <a:solidFill>
                    <a:schemeClr val="tx1">
                      <a:lumMod val="75000"/>
                      <a:lumOff val="25000"/>
                    </a:schemeClr>
                  </a:solidFill>
                </a:rPr>
              </a:b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5. </a:t>
              </a:r>
              <a:r>
                <a:rPr lang="da-DK" altLang="da-DK" sz="1000" noProof="1">
                  <a:solidFill>
                    <a:schemeClr val="tx1">
                      <a:lumMod val="75000"/>
                      <a:lumOff val="25000"/>
                    </a:schemeClr>
                  </a:solidFill>
                  <a:cs typeface="Arial" pitchFamily="34" charset="0"/>
                </a:rPr>
                <a:t>Ønsker du at skalere billedet,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der trækkes i billedets hjørner  </a:t>
              </a:r>
            </a:p>
          </p:txBody>
        </p:sp>
        <p:grpSp>
          <p:nvGrpSpPr>
            <p:cNvPr id="44" name="Gruppe 57"/>
            <p:cNvGrpSpPr>
              <a:grpSpLocks/>
            </p:cNvGrpSpPr>
            <p:nvPr/>
          </p:nvGrpSpPr>
          <p:grpSpPr bwMode="auto">
            <a:xfrm>
              <a:off x="-454060" y="3593903"/>
              <a:ext cx="330033" cy="396146"/>
              <a:chOff x="1018031" y="5113037"/>
              <a:chExt cx="373412" cy="448177"/>
            </a:xfrm>
          </p:grpSpPr>
          <p:pic>
            <p:nvPicPr>
              <p:cNvPr id="46" name="Billede 5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031" y="5134460"/>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ounded Rectangle 25"/>
              <p:cNvSpPr/>
              <p:nvPr/>
            </p:nvSpPr>
            <p:spPr bwMode="auto">
              <a:xfrm>
                <a:off x="1023497" y="511303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45" name="Billede 56"/>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046164" y="2756287"/>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2293904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6E2255-3C58-47C5-807D-7FD8A0E1EB8F}"/>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113A8469-9ED7-40F3-96B4-A599BB02F0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36F28C56-1E0A-4E03-AE36-F14B57C108D5}"/>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C1D11578-FA0F-4F5B-8845-CD846C9FDE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AF96B6E4-1431-4C3D-B5A7-2F0C449C4733}"/>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67BAC4EB-B1AE-455A-A9F4-E0B524CC68F4}"/>
              </a:ext>
            </a:extLst>
          </p:cNvPr>
          <p:cNvSpPr>
            <a:spLocks noGrp="1"/>
          </p:cNvSpPr>
          <p:nvPr>
            <p:ph type="dt" sz="half" idx="10"/>
          </p:nvPr>
        </p:nvSpPr>
        <p:spPr/>
        <p:txBody>
          <a:bodyPr/>
          <a:lstStyle/>
          <a:p>
            <a:endParaRPr lang="da-DK"/>
          </a:p>
        </p:txBody>
      </p:sp>
      <p:sp>
        <p:nvSpPr>
          <p:cNvPr id="8" name="Pladsholder til sidefod 7">
            <a:extLst>
              <a:ext uri="{FF2B5EF4-FFF2-40B4-BE49-F238E27FC236}">
                <a16:creationId xmlns:a16="http://schemas.microsoft.com/office/drawing/2014/main" id="{D0E5E4D8-773C-4671-A168-E1EA7D4B63AD}"/>
              </a:ext>
            </a:extLst>
          </p:cNvPr>
          <p:cNvSpPr>
            <a:spLocks noGrp="1"/>
          </p:cNvSpPr>
          <p:nvPr>
            <p:ph type="ftr" sz="quarter" idx="11"/>
          </p:nvPr>
        </p:nvSpPr>
        <p:spPr/>
        <p:txBody>
          <a:bodyPr/>
          <a:lstStyle/>
          <a:p>
            <a:r>
              <a:rPr lang="da-DK"/>
              <a:t>Indsæt emne</a:t>
            </a:r>
          </a:p>
        </p:txBody>
      </p:sp>
      <p:sp>
        <p:nvSpPr>
          <p:cNvPr id="9" name="Pladsholder til slidenummer 8">
            <a:extLst>
              <a:ext uri="{FF2B5EF4-FFF2-40B4-BE49-F238E27FC236}">
                <a16:creationId xmlns:a16="http://schemas.microsoft.com/office/drawing/2014/main" id="{11FB41A8-1E67-456E-A2F0-11A08B752680}"/>
              </a:ext>
            </a:extLst>
          </p:cNvPr>
          <p:cNvSpPr>
            <a:spLocks noGrp="1"/>
          </p:cNvSpPr>
          <p:nvPr>
            <p:ph type="sldNum" sz="quarter" idx="12"/>
          </p:nvPr>
        </p:nvSpPr>
        <p:spPr/>
        <p:txBody>
          <a:bodyPr/>
          <a:lstStyle/>
          <a:p>
            <a:fld id="{5B2DE5AD-A1C1-4C18-A119-8AEF41F1D580}" type="slidenum">
              <a:rPr lang="da-DK" smtClean="0"/>
              <a:t>‹nr.›</a:t>
            </a:fld>
            <a:endParaRPr lang="da-DK"/>
          </a:p>
        </p:txBody>
      </p:sp>
    </p:spTree>
    <p:extLst>
      <p:ext uri="{BB962C8B-B14F-4D97-AF65-F5344CB8AC3E}">
        <p14:creationId xmlns:p14="http://schemas.microsoft.com/office/powerpoint/2010/main" val="31444075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o bokse tekst og billede m kant">
    <p:spTree>
      <p:nvGrpSpPr>
        <p:cNvPr id="1" name=""/>
        <p:cNvGrpSpPr/>
        <p:nvPr/>
      </p:nvGrpSpPr>
      <p:grpSpPr>
        <a:xfrm>
          <a:off x="0" y="0"/>
          <a:ext cx="0" cy="0"/>
          <a:chOff x="0" y="0"/>
          <a:chExt cx="0" cy="0"/>
        </a:xfrm>
      </p:grpSpPr>
      <p:sp>
        <p:nvSpPr>
          <p:cNvPr id="29"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88BE96"/>
          </a:solidFill>
          <a:ln>
            <a:noFill/>
          </a:ln>
        </p:spPr>
        <p:txBody>
          <a:bodyPr vert="horz" wrap="square" lIns="91440" tIns="45720" rIns="91440" bIns="45720" numCol="1" anchor="t" anchorCtr="0" compatLnSpc="1">
            <a:prstTxWarp prst="textNoShape">
              <a:avLst/>
            </a:prstTxWarp>
          </a:bodyPr>
          <a:lstStyle/>
          <a:p>
            <a:endParaRPr lang="da-DK"/>
          </a:p>
        </p:txBody>
      </p:sp>
      <p:sp>
        <p:nvSpPr>
          <p:cNvPr id="2" name="Pladsholder til dato 1"/>
          <p:cNvSpPr>
            <a:spLocks noGrp="1"/>
          </p:cNvSpPr>
          <p:nvPr>
            <p:ph type="dt" sz="half" idx="15"/>
          </p:nvPr>
        </p:nvSpPr>
        <p:spPr/>
        <p:txBody>
          <a:bodyPr/>
          <a:lstStyle/>
          <a:p>
            <a:endParaRPr lang="en-GB" dirty="0"/>
          </a:p>
        </p:txBody>
      </p:sp>
      <p:sp>
        <p:nvSpPr>
          <p:cNvPr id="3" name="Pladsholder til sidefod 2"/>
          <p:cNvSpPr>
            <a:spLocks noGrp="1"/>
          </p:cNvSpPr>
          <p:nvPr>
            <p:ph type="ftr" sz="quarter" idx="16"/>
          </p:nvPr>
        </p:nvSpPr>
        <p:spPr/>
        <p:txBody>
          <a:bodyPr/>
          <a:lstStyle/>
          <a:p>
            <a:r>
              <a:rPr lang="da-DK"/>
              <a:t>Indsæt emne</a:t>
            </a:r>
            <a:endParaRPr lang="en-GB" dirty="0"/>
          </a:p>
        </p:txBody>
      </p:sp>
      <p:sp>
        <p:nvSpPr>
          <p:cNvPr id="8" name="Titel 1"/>
          <p:cNvSpPr>
            <a:spLocks noGrp="1"/>
          </p:cNvSpPr>
          <p:nvPr>
            <p:ph type="title" hasCustomPrompt="1"/>
          </p:nvPr>
        </p:nvSpPr>
        <p:spPr/>
        <p:txBody>
          <a:bodyPr/>
          <a:lstStyle/>
          <a:p>
            <a:r>
              <a:rPr lang="da-DK" noProof="0" dirty="0"/>
              <a:t>Overskrift i maksimalt to linjer</a:t>
            </a:r>
            <a:endParaRPr lang="da-DK" dirty="0"/>
          </a:p>
        </p:txBody>
      </p:sp>
      <p:sp>
        <p:nvSpPr>
          <p:cNvPr id="12" name="Pladsholder til billede 2"/>
          <p:cNvSpPr>
            <a:spLocks noGrp="1"/>
          </p:cNvSpPr>
          <p:nvPr>
            <p:ph type="pic" sz="quarter" idx="14"/>
          </p:nvPr>
        </p:nvSpPr>
        <p:spPr>
          <a:xfrm>
            <a:off x="6566399" y="1941513"/>
            <a:ext cx="4464000" cy="3724925"/>
          </a:xfrm>
          <a:solidFill>
            <a:srgbClr val="9B9B9B"/>
          </a:solidFill>
        </p:spPr>
        <p:txBody>
          <a:bodyPr/>
          <a:lstStyle>
            <a:lvl1pPr algn="ctr">
              <a:defRPr b="0">
                <a:solidFill>
                  <a:schemeClr val="bg1"/>
                </a:solidFill>
              </a:defRPr>
            </a:lvl1pPr>
          </a:lstStyle>
          <a:p>
            <a:r>
              <a:rPr lang="da-DK" dirty="0"/>
              <a:t>Klik på ikonet for at tilføje et billede</a:t>
            </a:r>
          </a:p>
        </p:txBody>
      </p:sp>
      <p:sp>
        <p:nvSpPr>
          <p:cNvPr id="10" name="Pladsholder til tekst 3"/>
          <p:cNvSpPr>
            <a:spLocks noGrp="1"/>
          </p:cNvSpPr>
          <p:nvPr>
            <p:ph type="body" sz="quarter" idx="13" hasCustomPrompt="1"/>
          </p:nvPr>
        </p:nvSpPr>
        <p:spPr>
          <a:xfrm>
            <a:off x="1908175" y="1898650"/>
            <a:ext cx="4462464" cy="3790953"/>
          </a:xfrm>
        </p:spPr>
        <p:txBody>
          <a:bodyPr/>
          <a:lstStyle>
            <a:lvl1pPr>
              <a:defRPr baseline="0"/>
            </a:lvl1pPr>
          </a:lstStyle>
          <a:p>
            <a:pPr lvl="0"/>
            <a:r>
              <a:rPr lang="da-DK" dirty="0"/>
              <a:t>Indsæt tekst eller punktopstilling</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44" name="Billede 4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82800" y="1973"/>
            <a:ext cx="2637874" cy="1481951"/>
          </a:xfrm>
          <a:prstGeom prst="rect">
            <a:avLst/>
          </a:prstGeom>
          <a:ln w="3175">
            <a:solidFill>
              <a:schemeClr val="accent5"/>
            </a:solidFill>
          </a:ln>
        </p:spPr>
      </p:pic>
      <p:sp>
        <p:nvSpPr>
          <p:cNvPr id="4" name="Pladsholder til slidenummer 3"/>
          <p:cNvSpPr>
            <a:spLocks noGrp="1"/>
          </p:cNvSpPr>
          <p:nvPr>
            <p:ph type="sldNum" sz="quarter" idx="17"/>
          </p:nvPr>
        </p:nvSpPr>
        <p:spPr/>
        <p:txBody>
          <a:bodyPr/>
          <a:lstStyle/>
          <a:p>
            <a:fld id="{45D37B1E-C366-494F-A587-962AD9AABC83}" type="slidenum">
              <a:rPr lang="en-GB" smtClean="0"/>
              <a:pPr/>
              <a:t>‹nr.›</a:t>
            </a:fld>
            <a:endParaRPr lang="en-GB" dirty="0"/>
          </a:p>
        </p:txBody>
      </p:sp>
      <p:grpSp>
        <p:nvGrpSpPr>
          <p:cNvPr id="25" name="Gruppe 24"/>
          <p:cNvGrpSpPr/>
          <p:nvPr userDrawn="1"/>
        </p:nvGrpSpPr>
        <p:grpSpPr>
          <a:xfrm>
            <a:off x="-2783394" y="1548000"/>
            <a:ext cx="2637735" cy="2220783"/>
            <a:chOff x="-2783394" y="2179188"/>
            <a:chExt cx="2637735" cy="2220783"/>
          </a:xfrm>
        </p:grpSpPr>
        <p:sp>
          <p:nvSpPr>
            <p:cNvPr id="26"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To bokse tekst og billede med kant</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spcAft>
                  <a:spcPts val="300"/>
                </a:spcAft>
                <a:defRPr/>
              </a:pP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Tekst og punktopstilling</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1=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Underoverskrif</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t>
              </a:r>
            </a:p>
            <a:p>
              <a:pPr marL="0" marR="0" indent="0" algn="r" defTabSz="914400" rtl="0" eaLnBrk="1" fontAlgn="auto" latinLnBrk="0" hangingPunct="1">
                <a:lnSpc>
                  <a:spcPct val="100000"/>
                </a:lnSpc>
                <a:spcBef>
                  <a:spcPts val="0"/>
                </a:spcBef>
                <a:spcAft>
                  <a:spcPts val="300"/>
                </a:spcAft>
                <a:buClrTx/>
                <a:buSzTx/>
                <a:buFontTx/>
                <a:buNone/>
                <a:tabLs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 én gang for at få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2 = Almindelig tekst </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Klik på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TAB</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-tasten</a:t>
              </a:r>
              <a:r>
                <a:rPr lang="nb-NO" altLang="da-DK" sz="1000" baseline="0" noProof="1">
                  <a:solidFill>
                    <a:schemeClr val="tx1">
                      <a:lumMod val="75000"/>
                      <a:lumOff val="25000"/>
                    </a:schemeClr>
                  </a:solidFill>
                  <a:latin typeface="Arial" panose="020B0604020202020204" pitchFamily="34" charset="0"/>
                  <a:cs typeface="Arial" panose="020B0604020202020204" pitchFamily="34" charset="0"/>
                </a:rPr>
                <a:t> én gang til for at få</a:t>
              </a:r>
            </a:p>
            <a:p>
              <a:pPr algn="r">
                <a:spcAft>
                  <a:spcPts val="300"/>
                </a:spcAft>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Niveau 3-5</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 = </a:t>
              </a:r>
              <a:r>
                <a:rPr lang="nb-NO" altLang="da-DK" sz="1000" b="0" noProof="1">
                  <a:solidFill>
                    <a:schemeClr val="tx1">
                      <a:lumMod val="75000"/>
                      <a:lumOff val="25000"/>
                    </a:schemeClr>
                  </a:solidFill>
                  <a:latin typeface="Arial" panose="020B0604020202020204" pitchFamily="34" charset="0"/>
                  <a:cs typeface="Arial" panose="020B0604020202020204" pitchFamily="34" charset="0"/>
                </a:rPr>
                <a:t>Punktopstilling</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 </a:t>
              </a:r>
            </a:p>
            <a:p>
              <a:pPr algn="r">
                <a:spcAft>
                  <a:spcPts val="300"/>
                </a:spcAft>
                <a:defRPr/>
              </a:pP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Tryk</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 ENTER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for ny linje.</a:t>
              </a:r>
              <a:r>
                <a:rPr lang="da-DK" altLang="da-DK" sz="1000" b="0" baseline="0" noProof="1">
                  <a:solidFill>
                    <a:schemeClr val="tx1">
                      <a:lumMod val="75000"/>
                      <a:lumOff val="25000"/>
                    </a:schemeClr>
                  </a:solidFill>
                  <a:latin typeface="Arial" panose="020B0604020202020204" pitchFamily="34" charset="0"/>
                  <a:cs typeface="Arial" panose="020B0604020202020204" pitchFamily="34" charset="0"/>
                </a:rPr>
                <a:t> </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Brug </a:t>
              </a:r>
              <a:r>
                <a:rPr lang="da-DK" altLang="da-DK" sz="1000" b="1" noProof="1">
                  <a:solidFill>
                    <a:schemeClr val="tx1">
                      <a:lumMod val="75000"/>
                      <a:lumOff val="25000"/>
                    </a:schemeClr>
                  </a:solidFill>
                  <a:latin typeface="Arial" panose="020B0604020202020204" pitchFamily="34" charset="0"/>
                  <a:cs typeface="Arial" panose="020B0604020202020204" pitchFamily="34" charset="0"/>
                </a:rPr>
                <a:t>SHIFT+TAB</a:t>
              </a:r>
              <a:r>
                <a:rPr lang="da-DK" altLang="da-DK" sz="1000" b="0" noProof="1">
                  <a:solidFill>
                    <a:schemeClr val="tx1">
                      <a:lumMod val="75000"/>
                      <a:lumOff val="25000"/>
                    </a:schemeClr>
                  </a:solidFill>
                  <a:latin typeface="Arial" panose="020B0604020202020204" pitchFamily="34" charset="0"/>
                  <a:cs typeface="Arial" panose="020B0604020202020204" pitchFamily="34" charset="0"/>
                </a:rPr>
                <a:t>-tasterne for at komme tilbage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a:p>
              <a:pPr algn="r">
                <a:defRPr/>
              </a:pPr>
              <a:r>
                <a:rPr lang="nb-NO" altLang="da-DK" sz="1000" noProof="1">
                  <a:solidFill>
                    <a:schemeClr val="tx1">
                      <a:lumMod val="75000"/>
                      <a:lumOff val="25000"/>
                    </a:schemeClr>
                  </a:solidFill>
                  <a:latin typeface="Arial" panose="020B0604020202020204" pitchFamily="34" charset="0"/>
                  <a:cs typeface="Arial" panose="020B0604020202020204" pitchFamily="34" charset="0"/>
                </a:rPr>
                <a:t>Alternativt kan </a:t>
              </a:r>
              <a:r>
                <a:rPr lang="nb-NO" altLang="da-DK" sz="1000" b="1" noProof="1">
                  <a:solidFill>
                    <a:schemeClr val="tx1">
                      <a:lumMod val="75000"/>
                      <a:lumOff val="25000"/>
                    </a:schemeClr>
                  </a:solidFill>
                  <a:latin typeface="Arial" panose="020B0604020202020204" pitchFamily="34" charset="0"/>
                  <a:cs typeface="Arial" panose="020B0604020202020204" pitchFamily="34" charset="0"/>
                </a:rPr>
                <a:t>Forøg og Formindsk listeniveau </a:t>
              </a:r>
              <a:r>
                <a:rPr lang="nb-NO" altLang="da-DK" sz="1000" noProof="1">
                  <a:solidFill>
                    <a:schemeClr val="tx1">
                      <a:lumMod val="75000"/>
                      <a:lumOff val="25000"/>
                    </a:schemeClr>
                  </a:solidFill>
                  <a:latin typeface="Arial" panose="020B0604020202020204" pitchFamily="34" charset="0"/>
                  <a:cs typeface="Arial" panose="020B0604020202020204" pitchFamily="34" charset="0"/>
                </a:rPr>
                <a:t>bruges til at hoppe mellem </a:t>
              </a:r>
              <a:br>
                <a:rPr lang="nb-NO" altLang="da-DK" sz="1000" noProof="1">
                  <a:solidFill>
                    <a:schemeClr val="tx1">
                      <a:lumMod val="75000"/>
                      <a:lumOff val="25000"/>
                    </a:schemeClr>
                  </a:solidFill>
                  <a:latin typeface="Arial" panose="020B0604020202020204" pitchFamily="34" charset="0"/>
                  <a:cs typeface="Arial" panose="020B0604020202020204" pitchFamily="34" charset="0"/>
                </a:rPr>
              </a:br>
              <a:r>
                <a:rPr lang="nb-NO" altLang="da-DK" sz="1000" noProof="1">
                  <a:solidFill>
                    <a:schemeClr val="tx1">
                      <a:lumMod val="75000"/>
                      <a:lumOff val="25000"/>
                    </a:schemeClr>
                  </a:solidFill>
                  <a:latin typeface="Arial" panose="020B0604020202020204" pitchFamily="34" charset="0"/>
                  <a:cs typeface="Arial" panose="020B0604020202020204" pitchFamily="34" charset="0"/>
                </a:rPr>
                <a:t>tekst-typografierne</a:t>
              </a:r>
              <a:endParaRPr lang="nb-NO" altLang="da-DK" sz="1000" b="1" noProof="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27" name="Gruppe 3"/>
            <p:cNvGrpSpPr>
              <a:grpSpLocks/>
            </p:cNvGrpSpPr>
            <p:nvPr userDrawn="1"/>
          </p:nvGrpSpPr>
          <p:grpSpPr bwMode="auto">
            <a:xfrm>
              <a:off x="-2180364" y="4199517"/>
              <a:ext cx="419099" cy="196850"/>
              <a:chOff x="899631" y="2683904"/>
              <a:chExt cx="417987" cy="196850"/>
            </a:xfrm>
          </p:grpSpPr>
          <p:pic>
            <p:nvPicPr>
              <p:cNvPr id="46"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9631" y="268390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ounded Rectangle 12"/>
              <p:cNvSpPr/>
              <p:nvPr/>
            </p:nvSpPr>
            <p:spPr bwMode="auto">
              <a:xfrm>
                <a:off x="1121290" y="269501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nvGrpSpPr>
            <p:cNvPr id="28" name="Gruppe 2"/>
            <p:cNvGrpSpPr>
              <a:grpSpLocks/>
            </p:cNvGrpSpPr>
            <p:nvPr userDrawn="1"/>
          </p:nvGrpSpPr>
          <p:grpSpPr bwMode="auto">
            <a:xfrm>
              <a:off x="-1665430" y="4203121"/>
              <a:ext cx="412750" cy="196850"/>
              <a:chOff x="1426434" y="3118743"/>
              <a:chExt cx="413649" cy="196850"/>
            </a:xfrm>
          </p:grpSpPr>
          <p:pic>
            <p:nvPicPr>
              <p:cNvPr id="30"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35271" y="311874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ounded Rectangle 12"/>
              <p:cNvSpPr/>
              <p:nvPr/>
            </p:nvSpPr>
            <p:spPr bwMode="auto">
              <a:xfrm>
                <a:off x="1426434" y="312985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grpSp>
        <p:nvGrpSpPr>
          <p:cNvPr id="48" name="Gruppe 47"/>
          <p:cNvGrpSpPr/>
          <p:nvPr userDrawn="1"/>
        </p:nvGrpSpPr>
        <p:grpSpPr>
          <a:xfrm>
            <a:off x="-2781153" y="3798092"/>
            <a:ext cx="2641303" cy="2091399"/>
            <a:chOff x="-2748102" y="1898650"/>
            <a:chExt cx="2641303" cy="2091399"/>
          </a:xfrm>
        </p:grpSpPr>
        <p:sp>
          <p:nvSpPr>
            <p:cNvPr id="49" name="TextBox 5"/>
            <p:cNvSpPr txBox="1">
              <a:spLocks noChangeArrowheads="1"/>
            </p:cNvSpPr>
            <p:nvPr userDrawn="1"/>
          </p:nvSpPr>
          <p:spPr bwMode="auto">
            <a:xfrm>
              <a:off x="-2748102" y="1898650"/>
              <a:ext cx="2641303" cy="17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1000" b="1" noProof="1">
                  <a:solidFill>
                    <a:schemeClr val="tx1">
                      <a:lumMod val="75000"/>
                      <a:lumOff val="25000"/>
                    </a:schemeClr>
                  </a:solidFill>
                </a:rPr>
                <a:t>Indsæt baggrundsbillede</a:t>
              </a:r>
            </a:p>
            <a:p>
              <a:pPr algn="r" eaLnBrk="1" hangingPunct="1">
                <a:spcBef>
                  <a:spcPts val="0"/>
                </a:spcBef>
                <a:spcAft>
                  <a:spcPts val="240"/>
                </a:spcAft>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den grå baggrund</a:t>
              </a:r>
            </a:p>
            <a:p>
              <a:pPr algn="r" eaLnBrk="1" hangingPunct="1">
                <a:spcBef>
                  <a:spcPts val="0"/>
                </a:spcBef>
                <a:spcAft>
                  <a:spcPts val="240"/>
                </a:spcAft>
                <a:defRPr/>
              </a:pPr>
              <a:r>
                <a:rPr lang="da-DK" sz="1000" b="1" noProof="1">
                  <a:solidFill>
                    <a:schemeClr val="tx1">
                      <a:lumMod val="75000"/>
                      <a:lumOff val="25000"/>
                    </a:schemeClr>
                  </a:solidFill>
                </a:rPr>
                <a:t>2. </a:t>
              </a:r>
              <a:r>
                <a:rPr lang="da-DK" sz="1000" b="0" noProof="1">
                  <a:solidFill>
                    <a:schemeClr val="tx1">
                      <a:lumMod val="75000"/>
                      <a:lumOff val="25000"/>
                    </a:schemeClr>
                  </a:solidFill>
                </a:rPr>
                <a:t>Klik på fanen </a:t>
              </a:r>
              <a:r>
                <a:rPr lang="da-DK" sz="1000" b="1" noProof="1">
                  <a:solidFill>
                    <a:schemeClr val="tx1">
                      <a:lumMod val="75000"/>
                      <a:lumOff val="25000"/>
                    </a:schemeClr>
                  </a:solidFill>
                </a:rPr>
                <a:t>INDSÆT</a:t>
              </a:r>
              <a:r>
                <a:rPr lang="da-DK" sz="1000" b="0" noProof="1">
                  <a:solidFill>
                    <a:schemeClr val="tx1">
                      <a:lumMod val="75000"/>
                      <a:lumOff val="25000"/>
                    </a:schemeClr>
                  </a:solidFill>
                </a:rPr>
                <a:t> og </a:t>
              </a:r>
              <a:br>
                <a:rPr lang="da-DK" sz="1000" b="0" noProof="1">
                  <a:solidFill>
                    <a:schemeClr val="tx1">
                      <a:lumMod val="75000"/>
                      <a:lumOff val="25000"/>
                    </a:schemeClr>
                  </a:solidFill>
                </a:rPr>
              </a:br>
              <a:r>
                <a:rPr lang="da-DK" sz="1000" b="0" noProof="1">
                  <a:solidFill>
                    <a:schemeClr val="tx1">
                      <a:lumMod val="75000"/>
                      <a:lumOff val="25000"/>
                    </a:schemeClr>
                  </a:solidFill>
                </a:rPr>
                <a:t>klik på knappen Billeder </a:t>
              </a:r>
            </a:p>
            <a:p>
              <a:pPr algn="r" eaLnBrk="1" hangingPunct="1">
                <a:spcBef>
                  <a:spcPts val="0"/>
                </a:spcBef>
                <a:spcAft>
                  <a:spcPts val="240"/>
                </a:spcAft>
                <a:defRPr/>
              </a:pPr>
              <a:r>
                <a:rPr lang="da-DK" sz="1000" b="1" noProof="1">
                  <a:solidFill>
                    <a:schemeClr val="tx1">
                      <a:lumMod val="75000"/>
                      <a:lumOff val="25000"/>
                    </a:schemeClr>
                  </a:solidFill>
                </a:rPr>
                <a:t>3. </a:t>
              </a:r>
              <a:r>
                <a:rPr lang="da-DK" sz="1000" b="0" noProof="1">
                  <a:solidFill>
                    <a:schemeClr val="tx1">
                      <a:lumMod val="75000"/>
                      <a:lumOff val="25000"/>
                    </a:schemeClr>
                  </a:solidFill>
                </a:rPr>
                <a:t>Find ønsket</a:t>
              </a:r>
              <a:r>
                <a:rPr lang="da-DK" sz="1000" b="0" baseline="0" noProof="1">
                  <a:solidFill>
                    <a:schemeClr val="tx1">
                      <a:lumMod val="75000"/>
                      <a:lumOff val="25000"/>
                    </a:schemeClr>
                  </a:solidFill>
                </a:rPr>
                <a:t> billede og klik </a:t>
              </a:r>
              <a:r>
                <a:rPr lang="da-DK" sz="1000" b="1" baseline="0" noProof="1">
                  <a:solidFill>
                    <a:schemeClr val="tx1">
                      <a:lumMod val="75000"/>
                      <a:lumOff val="25000"/>
                    </a:schemeClr>
                  </a:solidFill>
                </a:rPr>
                <a:t>Indsæt</a:t>
              </a:r>
            </a:p>
            <a:p>
              <a:pPr algn="r" eaLnBrk="1" hangingPunct="1">
                <a:spcBef>
                  <a:spcPts val="0"/>
                </a:spcBef>
                <a:spcAft>
                  <a:spcPts val="240"/>
                </a:spcAft>
                <a:buFontTx/>
                <a:buNone/>
                <a:defRPr/>
              </a:pPr>
              <a:r>
                <a:rPr lang="da-DK" sz="1000" noProof="1">
                  <a:solidFill>
                    <a:schemeClr val="tx1">
                      <a:lumMod val="75000"/>
                      <a:lumOff val="25000"/>
                    </a:schemeClr>
                  </a:solidFill>
                </a:rPr>
                <a:t>4.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br>
                <a:rPr lang="da-DK" sz="1000" noProof="1">
                  <a:solidFill>
                    <a:schemeClr val="tx1">
                      <a:lumMod val="75000"/>
                      <a:lumOff val="25000"/>
                    </a:schemeClr>
                  </a:solidFill>
                </a:rPr>
              </a:b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5. </a:t>
              </a:r>
              <a:r>
                <a:rPr lang="da-DK" altLang="da-DK" sz="1000" noProof="1">
                  <a:solidFill>
                    <a:schemeClr val="tx1">
                      <a:lumMod val="75000"/>
                      <a:lumOff val="25000"/>
                    </a:schemeClr>
                  </a:solidFill>
                  <a:cs typeface="Arial" pitchFamily="34" charset="0"/>
                </a:rPr>
                <a:t>Ønsker du at skalere billedet,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a:t>
              </a:r>
              <a:br>
                <a:rPr lang="da-DK" altLang="da-DK" sz="1000" noProof="1">
                  <a:solidFill>
                    <a:schemeClr val="tx1">
                      <a:lumMod val="75000"/>
                      <a:lumOff val="25000"/>
                    </a:schemeClr>
                  </a:solidFill>
                  <a:cs typeface="Arial" pitchFamily="34" charset="0"/>
                </a:rPr>
              </a:br>
              <a:r>
                <a:rPr lang="da-DK" altLang="da-DK" sz="1000" noProof="1">
                  <a:solidFill>
                    <a:schemeClr val="tx1">
                      <a:lumMod val="75000"/>
                      <a:lumOff val="25000"/>
                    </a:schemeClr>
                  </a:solidFill>
                  <a:cs typeface="Arial" pitchFamily="34" charset="0"/>
                </a:rPr>
                <a:t>der trækkes i billedets hjørner  </a:t>
              </a:r>
            </a:p>
          </p:txBody>
        </p:sp>
        <p:grpSp>
          <p:nvGrpSpPr>
            <p:cNvPr id="50" name="Gruppe 57"/>
            <p:cNvGrpSpPr>
              <a:grpSpLocks/>
            </p:cNvGrpSpPr>
            <p:nvPr/>
          </p:nvGrpSpPr>
          <p:grpSpPr bwMode="auto">
            <a:xfrm>
              <a:off x="-454060" y="3593903"/>
              <a:ext cx="330033" cy="396146"/>
              <a:chOff x="1018031" y="5113037"/>
              <a:chExt cx="373412" cy="448177"/>
            </a:xfrm>
          </p:grpSpPr>
          <p:pic>
            <p:nvPicPr>
              <p:cNvPr id="52" name="Billede 5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031" y="5134460"/>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ounded Rectangle 25"/>
              <p:cNvSpPr/>
              <p:nvPr/>
            </p:nvSpPr>
            <p:spPr bwMode="auto">
              <a:xfrm>
                <a:off x="1023497" y="511303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pic>
          <p:nvPicPr>
            <p:cNvPr id="51" name="Billede 56"/>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046164" y="2756287"/>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31" name="Logo"/>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96000" y="6048293"/>
            <a:ext cx="689233" cy="417014"/>
          </a:xfrm>
          <a:prstGeom prst="rect">
            <a:avLst/>
          </a:prstGeom>
        </p:spPr>
      </p:pic>
    </p:spTree>
    <p:extLst>
      <p:ext uri="{BB962C8B-B14F-4D97-AF65-F5344CB8AC3E}">
        <p14:creationId xmlns:p14="http://schemas.microsoft.com/office/powerpoint/2010/main" val="27480579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lle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dirty="0"/>
          </a:p>
        </p:txBody>
      </p:sp>
      <p:sp>
        <p:nvSpPr>
          <p:cNvPr id="4" name="Footer Placeholder 3"/>
          <p:cNvSpPr>
            <a:spLocks noGrp="1"/>
          </p:cNvSpPr>
          <p:nvPr>
            <p:ph type="ftr" sz="quarter" idx="11"/>
          </p:nvPr>
        </p:nvSpPr>
        <p:spPr/>
        <p:txBody>
          <a:body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smtClean="0"/>
              <a:t>‹nr.›</a:t>
            </a:fld>
            <a:endParaRPr lang="en-GB" dirty="0"/>
          </a:p>
        </p:txBody>
      </p:sp>
      <p:sp>
        <p:nvSpPr>
          <p:cNvPr id="6" name="Pladsholder til billede 2"/>
          <p:cNvSpPr>
            <a:spLocks noGrp="1"/>
          </p:cNvSpPr>
          <p:nvPr>
            <p:ph type="pic" sz="quarter" idx="14"/>
          </p:nvPr>
        </p:nvSpPr>
        <p:spPr>
          <a:xfrm>
            <a:off x="1908175" y="1941512"/>
            <a:ext cx="9116086" cy="3726000"/>
          </a:xfrm>
          <a:solidFill>
            <a:srgbClr val="9B9B9B"/>
          </a:solidFill>
        </p:spPr>
        <p:txBody>
          <a:bodyPr/>
          <a:lstStyle>
            <a:lvl1pPr algn="ctr">
              <a:defRPr b="0">
                <a:solidFill>
                  <a:schemeClr val="bg1"/>
                </a:solidFill>
              </a:defRPr>
            </a:lvl1pPr>
          </a:lstStyle>
          <a:p>
            <a:r>
              <a:rPr lang="da-DK" dirty="0"/>
              <a:t>Klik på ikonet for at tilføje et billede</a:t>
            </a:r>
          </a:p>
        </p:txBody>
      </p:sp>
      <p:pic>
        <p:nvPicPr>
          <p:cNvPr id="14" name="Billed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83091" y="0"/>
            <a:ext cx="2638457" cy="1485897"/>
          </a:xfrm>
          <a:prstGeom prst="rect">
            <a:avLst/>
          </a:prstGeom>
          <a:ln w="3175">
            <a:solidFill>
              <a:schemeClr val="accent5"/>
            </a:solidFill>
          </a:ln>
        </p:spPr>
      </p:pic>
      <p:grpSp>
        <p:nvGrpSpPr>
          <p:cNvPr id="15" name="Gruppe 14"/>
          <p:cNvGrpSpPr/>
          <p:nvPr userDrawn="1"/>
        </p:nvGrpSpPr>
        <p:grpSpPr>
          <a:xfrm>
            <a:off x="-2593570" y="1548000"/>
            <a:ext cx="2484101" cy="2698321"/>
            <a:chOff x="-2593570" y="4522748"/>
            <a:chExt cx="2484101" cy="2698321"/>
          </a:xfrm>
        </p:grpSpPr>
        <p:sp>
          <p:nvSpPr>
            <p:cNvPr id="16" name="TextBox 5"/>
            <p:cNvSpPr txBox="1">
              <a:spLocks noChangeArrowheads="1"/>
            </p:cNvSpPr>
            <p:nvPr userDrawn="1"/>
          </p:nvSpPr>
          <p:spPr bwMode="auto">
            <a:xfrm>
              <a:off x="-2593570" y="4522748"/>
              <a:ext cx="245117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Billede</a:t>
              </a:r>
            </a:p>
            <a:p>
              <a:pPr algn="r" eaLnBrk="1" hangingPunct="1">
                <a:spcAft>
                  <a:spcPts val="300"/>
                </a:spcAft>
                <a:defRPr/>
              </a:pPr>
              <a:endParaRPr lang="da-DK" sz="1000" b="1" noProof="1">
                <a:solidFill>
                  <a:schemeClr val="tx1">
                    <a:lumMod val="75000"/>
                    <a:lumOff val="25000"/>
                  </a:schemeClr>
                </a:solidFill>
              </a:endParaRPr>
            </a:p>
            <a:p>
              <a:pPr algn="r" eaLnBrk="1" hangingPunct="1">
                <a:spcAft>
                  <a:spcPts val="300"/>
                </a:spcAft>
                <a:defRPr/>
              </a:pPr>
              <a:r>
                <a:rPr lang="da-DK" sz="1000" b="1" noProof="1">
                  <a:solidFill>
                    <a:schemeClr val="tx1">
                      <a:lumMod val="75000"/>
                      <a:lumOff val="25000"/>
                    </a:schemeClr>
                  </a:solidFill>
                </a:rPr>
                <a:t>Indsæt billede</a:t>
              </a:r>
            </a:p>
            <a:p>
              <a:pPr algn="r" eaLnBrk="1" hangingPunct="1">
                <a:spcBef>
                  <a:spcPts val="0"/>
                </a:spcBef>
                <a:spcAft>
                  <a:spcPts val="240"/>
                </a:spcAft>
                <a:buFontTx/>
                <a:buNone/>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det lille billede-indsættelsesikon </a:t>
              </a:r>
              <a:br>
                <a:rPr lang="da-DK" sz="1000" noProof="1">
                  <a:solidFill>
                    <a:schemeClr val="tx1">
                      <a:lumMod val="75000"/>
                      <a:lumOff val="25000"/>
                    </a:schemeClr>
                  </a:solidFill>
                </a:rPr>
              </a:br>
              <a:r>
                <a:rPr lang="da-DK" sz="1000" noProof="1">
                  <a:solidFill>
                    <a:schemeClr val="tx1">
                      <a:lumMod val="75000"/>
                      <a:lumOff val="25000"/>
                    </a:schemeClr>
                  </a:solidFill>
                </a:rPr>
                <a:t>i midten</a:t>
              </a:r>
              <a:r>
                <a:rPr lang="da-DK" sz="1000" baseline="0" noProof="1">
                  <a:solidFill>
                    <a:schemeClr val="tx1">
                      <a:lumMod val="75000"/>
                      <a:lumOff val="25000"/>
                    </a:schemeClr>
                  </a:solidFill>
                </a:rPr>
                <a:t> </a:t>
              </a:r>
              <a:r>
                <a:rPr lang="da-DK" sz="1000" noProof="1">
                  <a:solidFill>
                    <a:schemeClr val="tx1">
                      <a:lumMod val="75000"/>
                      <a:lumOff val="25000"/>
                    </a:schemeClr>
                  </a:solidFill>
                </a:rPr>
                <a:t>af pladsholderen</a:t>
              </a:r>
            </a:p>
            <a:p>
              <a:pPr algn="r" eaLnBrk="1" hangingPunct="1">
                <a:spcBef>
                  <a:spcPts val="0"/>
                </a:spcBef>
                <a:spcAft>
                  <a:spcPts val="240"/>
                </a:spcAft>
                <a:buFontTx/>
                <a:buNone/>
                <a:defRPr/>
              </a:pPr>
              <a:r>
                <a:rPr lang="da-DK" sz="1000" b="1" noProof="1">
                  <a:solidFill>
                    <a:schemeClr val="tx1">
                      <a:lumMod val="75000"/>
                      <a:lumOff val="25000"/>
                    </a:schemeClr>
                  </a:solidFill>
                </a:rPr>
                <a:t>2. </a:t>
              </a:r>
              <a:r>
                <a:rPr lang="da-DK" sz="1000" noProof="1">
                  <a:solidFill>
                    <a:schemeClr val="tx1">
                      <a:lumMod val="75000"/>
                      <a:lumOff val="25000"/>
                    </a:schemeClr>
                  </a:solidFill>
                </a:rPr>
                <a:t>Indsæt det ønskede billede</a:t>
              </a:r>
            </a:p>
            <a:p>
              <a:pPr algn="r" eaLnBrk="1" hangingPunct="1">
                <a:spcBef>
                  <a:spcPts val="0"/>
                </a:spcBef>
                <a:spcAft>
                  <a:spcPts val="240"/>
                </a:spcAft>
                <a:buFontTx/>
                <a:buNone/>
                <a:defRPr/>
              </a:pPr>
              <a:r>
                <a:rPr lang="da-DK" sz="1000" b="1" noProof="1">
                  <a:solidFill>
                    <a:schemeClr val="tx1">
                      <a:lumMod val="75000"/>
                      <a:lumOff val="25000"/>
                    </a:schemeClr>
                  </a:solidFill>
                </a:rPr>
                <a:t>3.</a:t>
              </a:r>
              <a:r>
                <a:rPr lang="da-DK" sz="1000" noProof="1">
                  <a:solidFill>
                    <a:schemeClr val="tx1">
                      <a:lumMod val="75000"/>
                      <a:lumOff val="25000"/>
                    </a:schemeClr>
                  </a:solidFill>
                </a:rPr>
                <a:t>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br>
                <a:rPr lang="da-DK" sz="1000" noProof="1">
                  <a:solidFill>
                    <a:schemeClr val="tx1">
                      <a:lumMod val="75000"/>
                      <a:lumOff val="25000"/>
                    </a:schemeClr>
                  </a:solidFill>
                </a:rPr>
              </a:b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4. </a:t>
              </a:r>
              <a:r>
                <a:rPr lang="da-DK" altLang="da-DK" sz="1000" noProof="1">
                  <a:solidFill>
                    <a:schemeClr val="tx1">
                      <a:lumMod val="75000"/>
                      <a:lumOff val="25000"/>
                    </a:schemeClr>
                  </a:solidFill>
                  <a:cs typeface="Arial" pitchFamily="34" charset="0"/>
                </a:rPr>
                <a:t>Ønsker du at skalere billedet, 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der trækkes i billedets hjørner</a:t>
              </a:r>
            </a:p>
          </p:txBody>
        </p:sp>
        <p:pic>
          <p:nvPicPr>
            <p:cNvPr id="17" name="Billede 5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849" y="6843857"/>
              <a:ext cx="330033" cy="37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25"/>
            <p:cNvSpPr/>
            <p:nvPr userDrawn="1"/>
          </p:nvSpPr>
          <p:spPr bwMode="auto">
            <a:xfrm>
              <a:off x="-478018" y="6842378"/>
              <a:ext cx="185738" cy="152400"/>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pic>
          <p:nvPicPr>
            <p:cNvPr id="19" name="Billede 5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2849" y="5950060"/>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14508014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illede med kant">
    <p:spTree>
      <p:nvGrpSpPr>
        <p:cNvPr id="1" name=""/>
        <p:cNvGrpSpPr/>
        <p:nvPr/>
      </p:nvGrpSpPr>
      <p:grpSpPr>
        <a:xfrm>
          <a:off x="0" y="0"/>
          <a:ext cx="0" cy="0"/>
          <a:chOff x="0" y="0"/>
          <a:chExt cx="0" cy="0"/>
        </a:xfrm>
      </p:grpSpPr>
      <p:sp>
        <p:nvSpPr>
          <p:cNvPr id="18"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88BE96"/>
          </a:solidFill>
          <a:ln>
            <a:noFill/>
          </a:ln>
        </p:spPr>
        <p:txBody>
          <a:bodyPr vert="horz" wrap="square" lIns="91440" tIns="45720" rIns="91440" bIns="45720" numCol="1" anchor="t" anchorCtr="0" compatLnSpc="1">
            <a:prstTxWarp prst="textNoShape">
              <a:avLst/>
            </a:prstTxWarp>
          </a:bodyPr>
          <a:lstStyle/>
          <a:p>
            <a:endParaRPr lang="da-DK"/>
          </a:p>
        </p:txBody>
      </p:sp>
      <p:sp>
        <p:nvSpPr>
          <p:cNvPr id="7" name="Pladsholder til dato 6"/>
          <p:cNvSpPr>
            <a:spLocks noGrp="1"/>
          </p:cNvSpPr>
          <p:nvPr>
            <p:ph type="dt" sz="half" idx="15"/>
          </p:nvPr>
        </p:nvSpPr>
        <p:spPr/>
        <p:txBody>
          <a:bodyPr/>
          <a:lstStyle/>
          <a:p>
            <a:endParaRPr lang="en-GB" dirty="0"/>
          </a:p>
        </p:txBody>
      </p:sp>
      <p:sp>
        <p:nvSpPr>
          <p:cNvPr id="8" name="Pladsholder til sidefod 7"/>
          <p:cNvSpPr>
            <a:spLocks noGrp="1"/>
          </p:cNvSpPr>
          <p:nvPr>
            <p:ph type="ftr" sz="quarter" idx="16"/>
          </p:nvPr>
        </p:nvSpPr>
        <p:spPr/>
        <p:txBody>
          <a:bodyPr/>
          <a:lstStyle/>
          <a:p>
            <a:r>
              <a:rPr lang="da-DK" dirty="0"/>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6" name="Pladsholder til billede 2"/>
          <p:cNvSpPr>
            <a:spLocks noGrp="1"/>
          </p:cNvSpPr>
          <p:nvPr>
            <p:ph type="pic" sz="quarter" idx="14"/>
          </p:nvPr>
        </p:nvSpPr>
        <p:spPr>
          <a:xfrm>
            <a:off x="1908176" y="1941513"/>
            <a:ext cx="9116090" cy="3724925"/>
          </a:xfrm>
          <a:solidFill>
            <a:srgbClr val="9B9B9B"/>
          </a:solidFill>
        </p:spPr>
        <p:txBody>
          <a:bodyPr/>
          <a:lstStyle>
            <a:lvl1pPr algn="ctr">
              <a:defRPr b="0">
                <a:solidFill>
                  <a:schemeClr val="bg1"/>
                </a:solidFill>
              </a:defRPr>
            </a:lvl1pPr>
          </a:lstStyle>
          <a:p>
            <a:r>
              <a:rPr lang="da-DK" dirty="0"/>
              <a:t>Klik på ikonet for at tilføje et billede</a:t>
            </a:r>
          </a:p>
        </p:txBody>
      </p:sp>
      <p:pic>
        <p:nvPicPr>
          <p:cNvPr id="19" name="Billed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82800" y="1972"/>
            <a:ext cx="2637874" cy="1481951"/>
          </a:xfrm>
          <a:prstGeom prst="rect">
            <a:avLst/>
          </a:prstGeom>
          <a:ln w="3175">
            <a:solidFill>
              <a:schemeClr val="accent5"/>
            </a:solidFill>
          </a:ln>
        </p:spPr>
      </p:pic>
      <p:sp>
        <p:nvSpPr>
          <p:cNvPr id="9" name="Pladsholder til slidenummer 8"/>
          <p:cNvSpPr>
            <a:spLocks noGrp="1"/>
          </p:cNvSpPr>
          <p:nvPr>
            <p:ph type="sldNum" sz="quarter" idx="17"/>
          </p:nvPr>
        </p:nvSpPr>
        <p:spPr/>
        <p:txBody>
          <a:bodyPr/>
          <a:lstStyle/>
          <a:p>
            <a:fld id="{45D37B1E-C366-494F-A587-962AD9AABC83}" type="slidenum">
              <a:rPr lang="en-GB" smtClean="0"/>
              <a:pPr/>
              <a:t>‹nr.›</a:t>
            </a:fld>
            <a:endParaRPr lang="en-GB" dirty="0"/>
          </a:p>
        </p:txBody>
      </p:sp>
      <p:grpSp>
        <p:nvGrpSpPr>
          <p:cNvPr id="15" name="Gruppe 14"/>
          <p:cNvGrpSpPr/>
          <p:nvPr userDrawn="1"/>
        </p:nvGrpSpPr>
        <p:grpSpPr>
          <a:xfrm>
            <a:off x="-2593570" y="1548000"/>
            <a:ext cx="2484101" cy="2698321"/>
            <a:chOff x="-2593570" y="4522748"/>
            <a:chExt cx="2484101" cy="2698321"/>
          </a:xfrm>
        </p:grpSpPr>
        <p:sp>
          <p:nvSpPr>
            <p:cNvPr id="16" name="TextBox 5"/>
            <p:cNvSpPr txBox="1">
              <a:spLocks noChangeArrowheads="1"/>
            </p:cNvSpPr>
            <p:nvPr userDrawn="1"/>
          </p:nvSpPr>
          <p:spPr bwMode="auto">
            <a:xfrm>
              <a:off x="-2593570" y="4522748"/>
              <a:ext cx="245117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Billede med kant</a:t>
              </a:r>
            </a:p>
            <a:p>
              <a:pPr algn="r" eaLnBrk="1" hangingPunct="1">
                <a:spcAft>
                  <a:spcPts val="300"/>
                </a:spcAft>
                <a:defRPr/>
              </a:pPr>
              <a:endParaRPr lang="da-DK" sz="1000" b="1" noProof="1">
                <a:solidFill>
                  <a:schemeClr val="tx1">
                    <a:lumMod val="75000"/>
                    <a:lumOff val="25000"/>
                  </a:schemeClr>
                </a:solidFill>
              </a:endParaRPr>
            </a:p>
            <a:p>
              <a:pPr algn="r" eaLnBrk="1" hangingPunct="1">
                <a:spcAft>
                  <a:spcPts val="300"/>
                </a:spcAft>
                <a:defRPr/>
              </a:pPr>
              <a:r>
                <a:rPr lang="da-DK" sz="1000" b="1" noProof="1">
                  <a:solidFill>
                    <a:schemeClr val="tx1">
                      <a:lumMod val="75000"/>
                      <a:lumOff val="25000"/>
                    </a:schemeClr>
                  </a:solidFill>
                </a:rPr>
                <a:t>Indsæt billede</a:t>
              </a:r>
            </a:p>
            <a:p>
              <a:pPr algn="r" eaLnBrk="1" hangingPunct="1">
                <a:spcBef>
                  <a:spcPts val="0"/>
                </a:spcBef>
                <a:spcAft>
                  <a:spcPts val="240"/>
                </a:spcAft>
                <a:buFontTx/>
                <a:buNone/>
                <a:defRPr/>
              </a:pPr>
              <a:r>
                <a:rPr lang="da-DK" sz="1000" b="1" noProof="1">
                  <a:solidFill>
                    <a:schemeClr val="tx1">
                      <a:lumMod val="75000"/>
                      <a:lumOff val="25000"/>
                    </a:schemeClr>
                  </a:solidFill>
                </a:rPr>
                <a:t>1.</a:t>
              </a:r>
              <a:r>
                <a:rPr lang="da-DK" sz="1000" noProof="1">
                  <a:solidFill>
                    <a:schemeClr val="tx1">
                      <a:lumMod val="75000"/>
                      <a:lumOff val="25000"/>
                    </a:schemeClr>
                  </a:solidFill>
                </a:rPr>
                <a:t> Klik på det lille billede-indsættelsesikon </a:t>
              </a:r>
              <a:br>
                <a:rPr lang="da-DK" sz="1000" noProof="1">
                  <a:solidFill>
                    <a:schemeClr val="tx1">
                      <a:lumMod val="75000"/>
                      <a:lumOff val="25000"/>
                    </a:schemeClr>
                  </a:solidFill>
                </a:rPr>
              </a:br>
              <a:r>
                <a:rPr lang="da-DK" sz="1000" noProof="1">
                  <a:solidFill>
                    <a:schemeClr val="tx1">
                      <a:lumMod val="75000"/>
                      <a:lumOff val="25000"/>
                    </a:schemeClr>
                  </a:solidFill>
                </a:rPr>
                <a:t>i midten</a:t>
              </a:r>
              <a:r>
                <a:rPr lang="da-DK" sz="1000" baseline="0" noProof="1">
                  <a:solidFill>
                    <a:schemeClr val="tx1">
                      <a:lumMod val="75000"/>
                      <a:lumOff val="25000"/>
                    </a:schemeClr>
                  </a:solidFill>
                </a:rPr>
                <a:t> </a:t>
              </a:r>
              <a:r>
                <a:rPr lang="da-DK" sz="1000" noProof="1">
                  <a:solidFill>
                    <a:schemeClr val="tx1">
                      <a:lumMod val="75000"/>
                      <a:lumOff val="25000"/>
                    </a:schemeClr>
                  </a:solidFill>
                </a:rPr>
                <a:t>af pladsholderen</a:t>
              </a:r>
            </a:p>
            <a:p>
              <a:pPr algn="r" eaLnBrk="1" hangingPunct="1">
                <a:spcBef>
                  <a:spcPts val="0"/>
                </a:spcBef>
                <a:spcAft>
                  <a:spcPts val="240"/>
                </a:spcAft>
                <a:buFontTx/>
                <a:buNone/>
                <a:defRPr/>
              </a:pPr>
              <a:r>
                <a:rPr lang="da-DK" sz="1000" b="1" noProof="1">
                  <a:solidFill>
                    <a:schemeClr val="tx1">
                      <a:lumMod val="75000"/>
                      <a:lumOff val="25000"/>
                    </a:schemeClr>
                  </a:solidFill>
                </a:rPr>
                <a:t>2. </a:t>
              </a:r>
              <a:r>
                <a:rPr lang="da-DK" sz="1000" noProof="1">
                  <a:solidFill>
                    <a:schemeClr val="tx1">
                      <a:lumMod val="75000"/>
                      <a:lumOff val="25000"/>
                    </a:schemeClr>
                  </a:solidFill>
                </a:rPr>
                <a:t>Indsæt det ønskede billede</a:t>
              </a:r>
            </a:p>
            <a:p>
              <a:pPr algn="r" eaLnBrk="1" hangingPunct="1">
                <a:spcBef>
                  <a:spcPts val="0"/>
                </a:spcBef>
                <a:spcAft>
                  <a:spcPts val="240"/>
                </a:spcAft>
                <a:buFontTx/>
                <a:buNone/>
                <a:defRPr/>
              </a:pPr>
              <a:r>
                <a:rPr lang="da-DK" sz="1000" b="1" noProof="1">
                  <a:solidFill>
                    <a:schemeClr val="tx1">
                      <a:lumMod val="75000"/>
                      <a:lumOff val="25000"/>
                    </a:schemeClr>
                  </a:solidFill>
                </a:rPr>
                <a:t>3.</a:t>
              </a:r>
              <a:r>
                <a:rPr lang="da-DK" sz="1000" noProof="1">
                  <a:solidFill>
                    <a:schemeClr val="tx1">
                      <a:lumMod val="75000"/>
                      <a:lumOff val="25000"/>
                    </a:schemeClr>
                  </a:solidFill>
                </a:rPr>
                <a:t> Klik </a:t>
              </a:r>
              <a:r>
                <a:rPr lang="da-DK" sz="1000" b="1" noProof="1">
                  <a:solidFill>
                    <a:schemeClr val="tx1">
                      <a:lumMod val="75000"/>
                      <a:lumOff val="25000"/>
                    </a:schemeClr>
                  </a:solidFill>
                </a:rPr>
                <a:t>Beskær </a:t>
              </a:r>
              <a:r>
                <a:rPr lang="da-DK" sz="1000" noProof="1">
                  <a:solidFill>
                    <a:schemeClr val="tx1">
                      <a:lumMod val="75000"/>
                      <a:lumOff val="25000"/>
                    </a:schemeClr>
                  </a:solidFill>
                </a:rPr>
                <a:t>for at ændre</a:t>
              </a:r>
              <a:br>
                <a:rPr lang="da-DK" sz="1000" noProof="1">
                  <a:solidFill>
                    <a:schemeClr val="tx1">
                      <a:lumMod val="75000"/>
                      <a:lumOff val="25000"/>
                    </a:schemeClr>
                  </a:solidFill>
                </a:rPr>
              </a:br>
              <a:r>
                <a:rPr lang="da-DK" sz="1000" noProof="1">
                  <a:solidFill>
                    <a:schemeClr val="tx1">
                      <a:lumMod val="75000"/>
                      <a:lumOff val="25000"/>
                    </a:schemeClr>
                  </a:solidFill>
                </a:rPr>
                <a:t>billedets fokus/størrelse</a:t>
              </a: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endParaRPr lang="da-DK" altLang="da-DK" sz="1000" b="1" noProof="1">
                <a:solidFill>
                  <a:schemeClr val="tx1">
                    <a:lumMod val="75000"/>
                    <a:lumOff val="25000"/>
                  </a:schemeClr>
                </a:solidFill>
                <a:cs typeface="Arial" pitchFamily="34" charset="0"/>
              </a:endParaRPr>
            </a:p>
            <a:p>
              <a:pPr algn="r" eaLnBrk="1" hangingPunct="1">
                <a:spcBef>
                  <a:spcPct val="0"/>
                </a:spcBef>
                <a:spcAft>
                  <a:spcPts val="240"/>
                </a:spcAft>
                <a:buFontTx/>
                <a:buNone/>
                <a:defRPr/>
              </a:pPr>
              <a:r>
                <a:rPr lang="da-DK" altLang="da-DK" sz="1000" b="1" noProof="1">
                  <a:solidFill>
                    <a:schemeClr val="tx1">
                      <a:lumMod val="75000"/>
                      <a:lumOff val="25000"/>
                    </a:schemeClr>
                  </a:solidFill>
                  <a:cs typeface="Arial" pitchFamily="34" charset="0"/>
                </a:rPr>
                <a:t>4. </a:t>
              </a:r>
              <a:r>
                <a:rPr lang="da-DK" altLang="da-DK" sz="1000" noProof="1">
                  <a:solidFill>
                    <a:schemeClr val="tx1">
                      <a:lumMod val="75000"/>
                      <a:lumOff val="25000"/>
                    </a:schemeClr>
                  </a:solidFill>
                  <a:cs typeface="Arial" pitchFamily="34" charset="0"/>
                </a:rPr>
                <a:t>Ønsker du at skalere billedet, så hold </a:t>
              </a:r>
              <a:r>
                <a:rPr lang="da-DK" altLang="da-DK" sz="1000" b="1" noProof="1">
                  <a:solidFill>
                    <a:schemeClr val="tx1">
                      <a:lumMod val="75000"/>
                      <a:lumOff val="25000"/>
                    </a:schemeClr>
                  </a:solidFill>
                  <a:cs typeface="Arial" pitchFamily="34" charset="0"/>
                </a:rPr>
                <a:t>SHIFT</a:t>
              </a:r>
              <a:r>
                <a:rPr lang="da-DK" altLang="da-DK" sz="1000" noProof="1">
                  <a:solidFill>
                    <a:schemeClr val="tx1">
                      <a:lumMod val="75000"/>
                      <a:lumOff val="25000"/>
                    </a:schemeClr>
                  </a:solidFill>
                  <a:cs typeface="Arial" pitchFamily="34" charset="0"/>
                </a:rPr>
                <a:t>-knappen nede, mens der trækkes i billedets hjørner</a:t>
              </a:r>
            </a:p>
          </p:txBody>
        </p:sp>
        <p:pic>
          <p:nvPicPr>
            <p:cNvPr id="17" name="Billede 5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849" y="6843857"/>
              <a:ext cx="330033" cy="37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ounded Rectangle 25"/>
            <p:cNvSpPr/>
            <p:nvPr userDrawn="1"/>
          </p:nvSpPr>
          <p:spPr bwMode="auto">
            <a:xfrm>
              <a:off x="-478018" y="6842378"/>
              <a:ext cx="185738" cy="152400"/>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pic>
          <p:nvPicPr>
            <p:cNvPr id="27" name="Billede 5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2849" y="5950060"/>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20" name="Logo"/>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6000" y="6048293"/>
            <a:ext cx="689233" cy="417014"/>
          </a:xfrm>
          <a:prstGeom prst="rect">
            <a:avLst/>
          </a:prstGeom>
        </p:spPr>
      </p:pic>
    </p:spTree>
    <p:extLst>
      <p:ext uri="{BB962C8B-B14F-4D97-AF65-F5344CB8AC3E}">
        <p14:creationId xmlns:p14="http://schemas.microsoft.com/office/powerpoint/2010/main" val="20717015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Overskrif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dirty="0"/>
          </a:p>
        </p:txBody>
      </p:sp>
      <p:sp>
        <p:nvSpPr>
          <p:cNvPr id="4" name="Footer Placeholder 3"/>
          <p:cNvSpPr>
            <a:spLocks noGrp="1"/>
          </p:cNvSpPr>
          <p:nvPr>
            <p:ph type="ftr" sz="quarter" idx="11"/>
          </p:nvPr>
        </p:nvSpPr>
        <p:spPr/>
        <p:txBody>
          <a:body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smtClean="0"/>
              <a:t>‹nr.›</a:t>
            </a:fld>
            <a:endParaRPr lang="en-GB" dirty="0"/>
          </a:p>
        </p:txBody>
      </p:sp>
      <p:sp>
        <p:nvSpPr>
          <p:cNvPr id="7"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Overskrift</a:t>
            </a:r>
          </a:p>
        </p:txBody>
      </p:sp>
      <p:sp>
        <p:nvSpPr>
          <p:cNvPr id="1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5821748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Overskrift med kant">
    <p:spTree>
      <p:nvGrpSpPr>
        <p:cNvPr id="1" name=""/>
        <p:cNvGrpSpPr/>
        <p:nvPr/>
      </p:nvGrpSpPr>
      <p:grpSpPr>
        <a:xfrm>
          <a:off x="0" y="0"/>
          <a:ext cx="0" cy="0"/>
          <a:chOff x="0" y="0"/>
          <a:chExt cx="0" cy="0"/>
        </a:xfrm>
      </p:grpSpPr>
      <p:sp>
        <p:nvSpPr>
          <p:cNvPr id="9"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88BE96"/>
          </a:solidFill>
          <a:ln>
            <a:noFill/>
          </a:ln>
        </p:spPr>
        <p:txBody>
          <a:bodyPr vert="horz" wrap="square" lIns="91440" tIns="45720" rIns="91440" bIns="45720" numCol="1" anchor="t" anchorCtr="0" compatLnSpc="1">
            <a:prstTxWarp prst="textNoShape">
              <a:avLst/>
            </a:prstTxWarp>
          </a:bodyPr>
          <a:lstStyle/>
          <a:p>
            <a:endParaRPr lang="da-DK"/>
          </a:p>
        </p:txBody>
      </p:sp>
      <p:sp>
        <p:nvSpPr>
          <p:cNvPr id="3" name="Date Placeholder 2"/>
          <p:cNvSpPr>
            <a:spLocks noGrp="1"/>
          </p:cNvSpPr>
          <p:nvPr>
            <p:ph type="dt" sz="half" idx="10"/>
          </p:nvPr>
        </p:nvSpPr>
        <p:spPr/>
        <p:txBody>
          <a:bodyPr/>
          <a:lstStyle>
            <a:lvl1pPr>
              <a:defRPr>
                <a:solidFill>
                  <a:schemeClr val="tx2"/>
                </a:solidFill>
              </a:defRPr>
            </a:lvl1pPr>
          </a:lstStyle>
          <a:p>
            <a:endParaRPr lang="en-GB" dirty="0"/>
          </a:p>
        </p:txBody>
      </p:sp>
      <p:sp>
        <p:nvSpPr>
          <p:cNvPr id="4" name="Footer Placeholder 3"/>
          <p:cNvSpPr>
            <a:spLocks noGrp="1"/>
          </p:cNvSpPr>
          <p:nvPr>
            <p:ph type="ftr" sz="quarter" idx="11"/>
          </p:nvPr>
        </p:nvSpPr>
        <p:spPr/>
        <p:txBody>
          <a:bodyPr/>
          <a:lstStyle>
            <a:lvl1pPr>
              <a:defRPr>
                <a:solidFill>
                  <a:schemeClr val="tx2"/>
                </a:solidFill>
              </a:defRPr>
            </a:lvl1p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smtClean="0"/>
              <a:t>‹nr.›</a:t>
            </a:fld>
            <a:endParaRPr lang="en-GB" dirty="0"/>
          </a:p>
        </p:txBody>
      </p:sp>
      <p:sp>
        <p:nvSpPr>
          <p:cNvPr id="10"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Overskrift med kant</a:t>
            </a:r>
          </a:p>
        </p:txBody>
      </p:sp>
      <p:sp>
        <p:nvSpPr>
          <p:cNvPr id="1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12"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000" y="6048293"/>
            <a:ext cx="689233" cy="417014"/>
          </a:xfrm>
          <a:prstGeom prst="rect">
            <a:avLst/>
          </a:prstGeom>
        </p:spPr>
      </p:pic>
    </p:spTree>
    <p:extLst>
      <p:ext uri="{BB962C8B-B14F-4D97-AF65-F5344CB8AC3E}">
        <p14:creationId xmlns:p14="http://schemas.microsoft.com/office/powerpoint/2010/main" val="8029535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r>
              <a:rPr lang="da-DK"/>
              <a:t>Indsæt emne</a:t>
            </a:r>
            <a:endParaRPr lang="en-GB" dirty="0"/>
          </a:p>
        </p:txBody>
      </p:sp>
      <p:sp>
        <p:nvSpPr>
          <p:cNvPr id="4" name="Slide Number Placeholder 3"/>
          <p:cNvSpPr>
            <a:spLocks noGrp="1"/>
          </p:cNvSpPr>
          <p:nvPr>
            <p:ph type="sldNum" sz="quarter" idx="12"/>
          </p:nvPr>
        </p:nvSpPr>
        <p:spPr/>
        <p:txBody>
          <a:bodyPr/>
          <a:lstStyle/>
          <a:p>
            <a:fld id="{45D37B1E-C366-494F-A587-962AD9AABC83}" type="slidenum">
              <a:rPr lang="en-GB" smtClean="0"/>
              <a:t>‹nr.›</a:t>
            </a:fld>
            <a:endParaRPr lang="en-GB" dirty="0"/>
          </a:p>
        </p:txBody>
      </p:sp>
      <p:sp>
        <p:nvSpPr>
          <p:cNvPr id="5"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Tomt</a:t>
            </a:r>
          </a:p>
        </p:txBody>
      </p:sp>
      <p:sp>
        <p:nvSpPr>
          <p:cNvPr id="6"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spTree>
    <p:extLst>
      <p:ext uri="{BB962C8B-B14F-4D97-AF65-F5344CB8AC3E}">
        <p14:creationId xmlns:p14="http://schemas.microsoft.com/office/powerpoint/2010/main" val="42869571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Tomt med kant">
    <p:spTree>
      <p:nvGrpSpPr>
        <p:cNvPr id="1" name=""/>
        <p:cNvGrpSpPr/>
        <p:nvPr/>
      </p:nvGrpSpPr>
      <p:grpSpPr>
        <a:xfrm>
          <a:off x="0" y="0"/>
          <a:ext cx="0" cy="0"/>
          <a:chOff x="0" y="0"/>
          <a:chExt cx="0" cy="0"/>
        </a:xfrm>
      </p:grpSpPr>
      <p:sp>
        <p:nvSpPr>
          <p:cNvPr id="8"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88BE96"/>
          </a:solidFill>
          <a:ln>
            <a:noFill/>
          </a:ln>
        </p:spPr>
        <p:txBody>
          <a:bodyPr vert="horz" wrap="square" lIns="91440" tIns="45720" rIns="91440" bIns="45720" numCol="1" anchor="t" anchorCtr="0" compatLnSpc="1">
            <a:prstTxWarp prst="textNoShape">
              <a:avLst/>
            </a:prstTxWarp>
          </a:bodyPr>
          <a:lstStyle/>
          <a:p>
            <a:endParaRPr lang="da-DK"/>
          </a:p>
        </p:txBody>
      </p:sp>
      <p:sp>
        <p:nvSpPr>
          <p:cNvPr id="2" name="Date Placeholder 1"/>
          <p:cNvSpPr>
            <a:spLocks noGrp="1"/>
          </p:cNvSpPr>
          <p:nvPr>
            <p:ph type="dt" sz="half" idx="10"/>
          </p:nvPr>
        </p:nvSpPr>
        <p:spPr/>
        <p:txBody>
          <a:bodyPr/>
          <a:lstStyle>
            <a:lvl1pPr>
              <a:defRPr>
                <a:solidFill>
                  <a:schemeClr val="tx2"/>
                </a:solidFill>
              </a:defRPr>
            </a:lvl1pPr>
          </a:lstStyle>
          <a:p>
            <a:endParaRPr lang="en-GB" dirty="0"/>
          </a:p>
        </p:txBody>
      </p:sp>
      <p:sp>
        <p:nvSpPr>
          <p:cNvPr id="3" name="Footer Placeholder 2"/>
          <p:cNvSpPr>
            <a:spLocks noGrp="1"/>
          </p:cNvSpPr>
          <p:nvPr>
            <p:ph type="ftr" sz="quarter" idx="11"/>
          </p:nvPr>
        </p:nvSpPr>
        <p:spPr/>
        <p:txBody>
          <a:bodyPr/>
          <a:lstStyle>
            <a:lvl1pPr>
              <a:defRPr>
                <a:solidFill>
                  <a:schemeClr val="tx2"/>
                </a:solidFill>
              </a:defRPr>
            </a:lvl1pPr>
          </a:lstStyle>
          <a:p>
            <a:r>
              <a:rPr lang="da-DK"/>
              <a:t>Indsæt emne</a:t>
            </a:r>
            <a:endParaRPr lang="en-GB" dirty="0"/>
          </a:p>
        </p:txBody>
      </p:sp>
      <p:sp>
        <p:nvSpPr>
          <p:cNvPr id="4" name="Slide Number Placeholder 3"/>
          <p:cNvSpPr>
            <a:spLocks noGrp="1"/>
          </p:cNvSpPr>
          <p:nvPr>
            <p:ph type="sldNum" sz="quarter" idx="12"/>
          </p:nvPr>
        </p:nvSpPr>
        <p:spPr/>
        <p:txBody>
          <a:bodyPr/>
          <a:lstStyle/>
          <a:p>
            <a:fld id="{45D37B1E-C366-494F-A587-962AD9AABC83}" type="slidenum">
              <a:rPr lang="en-GB" smtClean="0"/>
              <a:t>‹nr.›</a:t>
            </a:fld>
            <a:endParaRPr lang="en-GB" dirty="0"/>
          </a:p>
        </p:txBody>
      </p:sp>
      <p:sp>
        <p:nvSpPr>
          <p:cNvPr id="9"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schemeClr val="tx1">
                    <a:lumMod val="75000"/>
                    <a:lumOff val="25000"/>
                  </a:schemeClr>
                </a:solidFill>
              </a:rPr>
              <a:t>Tomt</a:t>
            </a:r>
            <a:r>
              <a:rPr lang="da-DK" sz="1000" b="1" baseline="0" noProof="1">
                <a:solidFill>
                  <a:schemeClr val="tx1">
                    <a:lumMod val="75000"/>
                    <a:lumOff val="25000"/>
                  </a:schemeClr>
                </a:solidFill>
              </a:rPr>
              <a:t> </a:t>
            </a:r>
            <a:r>
              <a:rPr lang="da-DK" sz="1000" b="1" noProof="1">
                <a:solidFill>
                  <a:schemeClr val="tx1">
                    <a:lumMod val="75000"/>
                    <a:lumOff val="25000"/>
                  </a:schemeClr>
                </a:solidFill>
              </a:rPr>
              <a:t>med kant</a:t>
            </a:r>
          </a:p>
        </p:txBody>
      </p:sp>
      <p:sp>
        <p:nvSpPr>
          <p:cNvPr id="10"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ts val="0"/>
              </a:spcBef>
              <a:spcAft>
                <a:spcPts val="30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Vælg layout/design</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1. </a:t>
            </a:r>
            <a:r>
              <a:rPr lang="en-GB" sz="1000" noProof="1">
                <a:solidFill>
                  <a:schemeClr val="tx1">
                    <a:lumMod val="75000"/>
                    <a:lumOff val="25000"/>
                  </a:schemeClr>
                </a:solidFill>
                <a:latin typeface="Arial" panose="020B0604020202020204" pitchFamily="34" charset="0"/>
                <a:cs typeface="Arial" panose="020B0604020202020204" pitchFamily="34" charset="0"/>
              </a:rPr>
              <a:t>Højreklik på slide i venstre side </a:t>
            </a:r>
          </a:p>
          <a:p>
            <a:pPr algn="r" eaLnBrk="1" hangingPunct="1">
              <a:spcBef>
                <a:spcPts val="0"/>
              </a:spcBef>
              <a:spcAft>
                <a:spcPts val="240"/>
              </a:spcAft>
              <a:defRPr/>
            </a:pPr>
            <a:r>
              <a:rPr lang="en-GB" sz="1000" b="1" noProof="1">
                <a:solidFill>
                  <a:schemeClr val="tx1">
                    <a:lumMod val="75000"/>
                    <a:lumOff val="25000"/>
                  </a:schemeClr>
                </a:solidFill>
                <a:latin typeface="Arial" panose="020B0604020202020204" pitchFamily="34" charset="0"/>
                <a:cs typeface="Arial" panose="020B0604020202020204" pitchFamily="34" charset="0"/>
              </a:rPr>
              <a:t>2. </a:t>
            </a:r>
            <a:r>
              <a:rPr lang="en-GB" sz="1000" noProof="1">
                <a:solidFill>
                  <a:schemeClr val="tx1">
                    <a:lumMod val="75000"/>
                    <a:lumOff val="25000"/>
                  </a:schemeClr>
                </a:solidFill>
                <a:latin typeface="Arial" panose="020B0604020202020204" pitchFamily="34" charset="0"/>
                <a:cs typeface="Arial" panose="020B0604020202020204" pitchFamily="34" charset="0"/>
              </a:rPr>
              <a:t>Vælg et passende layout </a:t>
            </a:r>
            <a:br>
              <a:rPr lang="en-GB" sz="1000" noProof="1">
                <a:solidFill>
                  <a:schemeClr val="tx1">
                    <a:lumMod val="75000"/>
                    <a:lumOff val="25000"/>
                  </a:schemeClr>
                </a:solidFill>
                <a:latin typeface="Arial" panose="020B0604020202020204" pitchFamily="34" charset="0"/>
                <a:cs typeface="Arial" panose="020B0604020202020204" pitchFamily="34" charset="0"/>
              </a:rPr>
            </a:br>
            <a:r>
              <a:rPr lang="en-GB" sz="1000" noProof="1">
                <a:solidFill>
                  <a:schemeClr val="tx1">
                    <a:lumMod val="75000"/>
                    <a:lumOff val="25000"/>
                  </a:schemeClr>
                </a:solidFill>
                <a:latin typeface="Arial" panose="020B0604020202020204" pitchFamily="34" charset="0"/>
                <a:cs typeface="Arial" panose="020B0604020202020204" pitchFamily="34" charset="0"/>
              </a:rPr>
              <a:t>fra “drop ned” menuen</a:t>
            </a:r>
          </a:p>
          <a:p>
            <a:pPr algn="r" eaLnBrk="1" hangingPunct="1">
              <a:spcBef>
                <a:spcPts val="0"/>
              </a:spcBef>
              <a:spcAft>
                <a:spcPts val="240"/>
              </a:spcAft>
              <a:defRPr/>
            </a:pPr>
            <a:r>
              <a:rPr lang="en-GB" sz="1000" i="1" noProof="1">
                <a:solidFill>
                  <a:schemeClr val="tx1">
                    <a:lumMod val="75000"/>
                    <a:lumOff val="25000"/>
                  </a:schemeClr>
                </a:solidFill>
                <a:latin typeface="Arial" panose="020B0604020202020204" pitchFamily="34" charset="0"/>
                <a:cs typeface="Arial" panose="020B0604020202020204" pitchFamily="34" charset="0"/>
              </a:rPr>
              <a:t>Alternativt kan du vælge layout direkte under knappen </a:t>
            </a:r>
            <a:r>
              <a:rPr lang="en-GB" sz="1000" b="1" i="1" noProof="1">
                <a:solidFill>
                  <a:schemeClr val="tx1">
                    <a:lumMod val="75000"/>
                    <a:lumOff val="25000"/>
                  </a:schemeClr>
                </a:solidFill>
                <a:latin typeface="Arial" panose="020B0604020202020204" pitchFamily="34" charset="0"/>
                <a:cs typeface="Arial" panose="020B0604020202020204" pitchFamily="34" charset="0"/>
              </a:rPr>
              <a:t>Nyt slide</a:t>
            </a:r>
            <a:r>
              <a:rPr lang="en-GB" sz="1000" i="1" noProof="1">
                <a:solidFill>
                  <a:schemeClr val="tx1">
                    <a:lumMod val="75000"/>
                    <a:lumOff val="25000"/>
                  </a:schemeClr>
                </a:solidFill>
                <a:latin typeface="Arial" panose="020B0604020202020204" pitchFamily="34" charset="0"/>
                <a:cs typeface="Arial" panose="020B0604020202020204" pitchFamily="34" charset="0"/>
              </a:rPr>
              <a:t>, når du laver et nyt slide</a:t>
            </a:r>
          </a:p>
        </p:txBody>
      </p:sp>
      <p:pic>
        <p:nvPicPr>
          <p:cNvPr id="11" name="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000" y="6048293"/>
            <a:ext cx="689233" cy="417014"/>
          </a:xfrm>
          <a:prstGeom prst="rect">
            <a:avLst/>
          </a:prstGeom>
        </p:spPr>
      </p:pic>
    </p:spTree>
    <p:extLst>
      <p:ext uri="{BB962C8B-B14F-4D97-AF65-F5344CB8AC3E}">
        <p14:creationId xmlns:p14="http://schemas.microsoft.com/office/powerpoint/2010/main" val="37361501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pic>
        <p:nvPicPr>
          <p:cNvPr id="16" name="Billed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2" y="0"/>
            <a:ext cx="2642921" cy="1485900"/>
          </a:xfrm>
          <a:prstGeom prst="rect">
            <a:avLst/>
          </a:prstGeom>
          <a:ln w="3175">
            <a:solidFill>
              <a:schemeClr val="accent5"/>
            </a:solidFill>
          </a:ln>
        </p:spPr>
      </p:pic>
      <p:sp>
        <p:nvSpPr>
          <p:cNvPr id="7" name="Pladsholder til dato 6"/>
          <p:cNvSpPr>
            <a:spLocks noGrp="1"/>
          </p:cNvSpPr>
          <p:nvPr>
            <p:ph type="dt" sz="half" idx="10"/>
          </p:nvPr>
        </p:nvSpPr>
        <p:spPr/>
        <p:txBody>
          <a:bodyPr/>
          <a:lstStyle/>
          <a:p>
            <a:endParaRPr lang="en-GB" dirty="0"/>
          </a:p>
        </p:txBody>
      </p:sp>
      <p:sp>
        <p:nvSpPr>
          <p:cNvPr id="12" name="Pladsholder til sidefod 11"/>
          <p:cNvSpPr>
            <a:spLocks noGrp="1"/>
          </p:cNvSpPr>
          <p:nvPr>
            <p:ph type="ftr" sz="quarter" idx="11"/>
          </p:nvPr>
        </p:nvSpPr>
        <p:spPr/>
        <p:txBody>
          <a:bodyPr/>
          <a:lstStyle>
            <a:lvl1pPr>
              <a:defRPr sz="1000"/>
            </a:lvl1pPr>
          </a:lstStyle>
          <a:p>
            <a:r>
              <a:rPr lang="da-DK"/>
              <a:t>Indsæt emne</a:t>
            </a:r>
            <a:endParaRPr lang="en-GB" dirty="0"/>
          </a:p>
        </p:txBody>
      </p:sp>
      <p:sp>
        <p:nvSpPr>
          <p:cNvPr id="8" name="Title 1"/>
          <p:cNvSpPr>
            <a:spLocks noGrp="1"/>
          </p:cNvSpPr>
          <p:nvPr>
            <p:ph type="ctrTitle" hasCustomPrompt="1"/>
          </p:nvPr>
        </p:nvSpPr>
        <p:spPr>
          <a:xfrm>
            <a:off x="1908174" y="2973600"/>
            <a:ext cx="9123364" cy="1411200"/>
          </a:xfrm>
        </p:spPr>
        <p:txBody>
          <a:bodyPr anchor="b"/>
          <a:lstStyle>
            <a:lvl1pPr algn="l">
              <a:lnSpc>
                <a:spcPct val="80000"/>
              </a:lnSpc>
              <a:defRPr sz="5000" b="0" cap="all" spc="-100" baseline="0">
                <a:latin typeface="Arial Black" panose="020B0A04020102020204" pitchFamily="34" charset="0"/>
              </a:defRPr>
            </a:lvl1pPr>
          </a:lstStyle>
          <a:p>
            <a:r>
              <a:rPr lang="da-DK" noProof="0" dirty="0"/>
              <a:t>Overskrift I to linjer</a:t>
            </a:r>
          </a:p>
        </p:txBody>
      </p:sp>
      <p:sp>
        <p:nvSpPr>
          <p:cNvPr id="3" name="Subtitle 2"/>
          <p:cNvSpPr>
            <a:spLocks noGrp="1"/>
          </p:cNvSpPr>
          <p:nvPr>
            <p:ph type="subTitle" idx="1" hasCustomPrompt="1"/>
          </p:nvPr>
        </p:nvSpPr>
        <p:spPr>
          <a:xfrm>
            <a:off x="1908174" y="4383656"/>
            <a:ext cx="9123363" cy="648000"/>
          </a:xfrm>
        </p:spPr>
        <p:txBody>
          <a:bodyPr/>
          <a:lstStyle>
            <a:lvl1pPr marL="0" indent="0" algn="l">
              <a:buNone/>
              <a:defRPr sz="1600" b="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noProof="0" dirty="0"/>
              <a:t>Klik, og tilføj sted og dato</a:t>
            </a:r>
          </a:p>
        </p:txBody>
      </p:sp>
      <p:sp>
        <p:nvSpPr>
          <p:cNvPr id="13" name="Pladsholder til slidenummer 12" hidden="1"/>
          <p:cNvSpPr>
            <a:spLocks noGrp="1"/>
          </p:cNvSpPr>
          <p:nvPr>
            <p:ph type="sldNum" sz="quarter" idx="12"/>
          </p:nvPr>
        </p:nvSpPr>
        <p:spPr>
          <a:xfrm>
            <a:off x="10465806" y="7139090"/>
            <a:ext cx="541920" cy="438620"/>
          </a:xfrm>
        </p:spPr>
        <p:txBody>
          <a:bodyPr/>
          <a:lstStyle>
            <a:lvl1pPr>
              <a:defRPr sz="100"/>
            </a:lvl1pPr>
          </a:lstStyle>
          <a:p>
            <a:fld id="{45D37B1E-C366-494F-A587-962AD9AABC83}" type="slidenum">
              <a:rPr lang="en-GB" smtClean="0"/>
              <a:pPr/>
              <a:t>‹nr.›</a:t>
            </a:fld>
            <a:endParaRPr lang="en-GB" dirty="0"/>
          </a:p>
        </p:txBody>
      </p:sp>
      <p:sp>
        <p:nvSpPr>
          <p:cNvPr id="10" name="Text Box 48"/>
          <p:cNvSpPr txBox="1">
            <a:spLocks noChangeArrowheads="1"/>
          </p:cNvSpPr>
          <p:nvPr userDrawn="1"/>
        </p:nvSpPr>
        <p:spPr bwMode="auto">
          <a:xfrm>
            <a:off x="-2545976" y="1548000"/>
            <a:ext cx="2403576" cy="160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prstClr val="black">
                    <a:lumMod val="75000"/>
                    <a:lumOff val="25000"/>
                  </a:prstClr>
                </a:solidFill>
              </a:rPr>
              <a:t>Titeldias</a:t>
            </a:r>
          </a:p>
          <a:p>
            <a:pPr algn="r" eaLnBrk="1" hangingPunct="1">
              <a:spcAft>
                <a:spcPts val="300"/>
              </a:spcAft>
              <a:defRPr/>
            </a:pPr>
            <a:r>
              <a:rPr lang="da-DK" sz="1000" b="1" noProof="1">
                <a:solidFill>
                  <a:prstClr val="black">
                    <a:lumMod val="75000"/>
                    <a:lumOff val="25000"/>
                  </a:prstClr>
                </a:solidFill>
              </a:rPr>
              <a:t>Indsæt TITEL og EMNE</a:t>
            </a:r>
          </a:p>
          <a:p>
            <a:pPr algn="r" eaLnBrk="1" hangingPunct="1">
              <a:spcAft>
                <a:spcPts val="240"/>
              </a:spcAft>
              <a:defRPr/>
            </a:pPr>
            <a:r>
              <a:rPr lang="da-DK" altLang="da-DK" sz="1000" b="1" noProof="1">
                <a:solidFill>
                  <a:prstClr val="black">
                    <a:lumMod val="75000"/>
                    <a:lumOff val="25000"/>
                  </a:prstClr>
                </a:solidFill>
              </a:rPr>
              <a:t>1. </a:t>
            </a:r>
            <a:r>
              <a:rPr lang="da-DK" altLang="da-DK" sz="1000" noProof="1">
                <a:solidFill>
                  <a:prstClr val="black">
                    <a:lumMod val="75000"/>
                    <a:lumOff val="25000"/>
                  </a:prstClr>
                </a:solidFill>
              </a:rPr>
              <a:t>Klik på fanen </a:t>
            </a:r>
            <a:r>
              <a:rPr lang="da-DK" altLang="da-DK" sz="1000" b="1" noProof="1">
                <a:solidFill>
                  <a:prstClr val="black">
                    <a:lumMod val="75000"/>
                    <a:lumOff val="25000"/>
                  </a:prstClr>
                </a:solidFill>
              </a:rPr>
              <a:t>INDSÆT </a:t>
            </a:r>
            <a:r>
              <a:rPr lang="da-DK" altLang="da-DK" sz="1000" noProof="1">
                <a:solidFill>
                  <a:prstClr val="black">
                    <a:lumMod val="75000"/>
                    <a:lumOff val="25000"/>
                  </a:prstClr>
                </a:solidFill>
              </a:rPr>
              <a:t>i topmenuen </a:t>
            </a:r>
          </a:p>
          <a:p>
            <a:pPr algn="r" eaLnBrk="1" hangingPunct="1">
              <a:spcAft>
                <a:spcPts val="240"/>
              </a:spcAft>
              <a:defRPr/>
            </a:pPr>
            <a:r>
              <a:rPr lang="da-DK" altLang="da-DK" sz="1000" b="1" noProof="1">
                <a:solidFill>
                  <a:prstClr val="black">
                    <a:lumMod val="75000"/>
                    <a:lumOff val="25000"/>
                  </a:prstClr>
                </a:solidFill>
              </a:rPr>
              <a:t>2.</a:t>
            </a:r>
            <a:r>
              <a:rPr lang="da-DK" altLang="da-DK" sz="1000" noProof="1">
                <a:solidFill>
                  <a:prstClr val="black">
                    <a:lumMod val="75000"/>
                    <a:lumOff val="25000"/>
                  </a:prstClr>
                </a:solidFill>
              </a:rPr>
              <a:t> Klik på </a:t>
            </a:r>
            <a:r>
              <a:rPr lang="da-DK" altLang="da-DK" sz="1000" b="1" noProof="1">
                <a:solidFill>
                  <a:prstClr val="black">
                    <a:lumMod val="75000"/>
                    <a:lumOff val="25000"/>
                  </a:prstClr>
                </a:solidFill>
              </a:rPr>
              <a:t>Sidehoved og Sidefod</a:t>
            </a:r>
            <a:endParaRPr lang="da-DK" altLang="da-DK" sz="1000" noProof="1">
              <a:solidFill>
                <a:prstClr val="black">
                  <a:lumMod val="75000"/>
                  <a:lumOff val="25000"/>
                </a:prstClr>
              </a:solidFill>
            </a:endParaRPr>
          </a:p>
          <a:p>
            <a:pPr algn="r" eaLnBrk="1" hangingPunct="1">
              <a:spcAft>
                <a:spcPts val="240"/>
              </a:spcAft>
              <a:defRPr/>
            </a:pPr>
            <a:r>
              <a:rPr lang="da-DK" sz="1000" b="1" noProof="1">
                <a:solidFill>
                  <a:prstClr val="black">
                    <a:lumMod val="75000"/>
                    <a:lumOff val="25000"/>
                  </a:prstClr>
                </a:solidFill>
              </a:rPr>
              <a:t>3.</a:t>
            </a:r>
            <a:r>
              <a:rPr lang="da-DK" sz="1000" noProof="1">
                <a:solidFill>
                  <a:prstClr val="black">
                    <a:lumMod val="75000"/>
                    <a:lumOff val="25000"/>
                  </a:prstClr>
                </a:solidFill>
              </a:rPr>
              <a:t> Dobbeltklik i feltet med </a:t>
            </a:r>
            <a:r>
              <a:rPr lang="da-DK" sz="1000" b="1" noProof="1">
                <a:solidFill>
                  <a:prstClr val="black">
                    <a:lumMod val="75000"/>
                    <a:lumOff val="25000"/>
                  </a:prstClr>
                </a:solidFill>
              </a:rPr>
              <a:t>INDSÆT TITEL </a:t>
            </a:r>
            <a:r>
              <a:rPr lang="da-DK" sz="1000" noProof="1">
                <a:solidFill>
                  <a:prstClr val="black">
                    <a:lumMod val="75000"/>
                    <a:lumOff val="25000"/>
                  </a:prstClr>
                </a:solidFill>
              </a:rPr>
              <a:t>og indsæt din TITEL-tekst</a:t>
            </a:r>
          </a:p>
          <a:p>
            <a:pPr algn="r" eaLnBrk="1" hangingPunct="1">
              <a:spcAft>
                <a:spcPts val="240"/>
              </a:spcAft>
              <a:defRPr/>
            </a:pPr>
            <a:r>
              <a:rPr lang="da-DK" sz="1000" b="1" noProof="1">
                <a:solidFill>
                  <a:prstClr val="black">
                    <a:lumMod val="75000"/>
                    <a:lumOff val="25000"/>
                  </a:prstClr>
                </a:solidFill>
              </a:rPr>
              <a:t>4. </a:t>
            </a:r>
            <a:r>
              <a:rPr lang="da-DK" sz="1000" noProof="1">
                <a:solidFill>
                  <a:prstClr val="black">
                    <a:lumMod val="75000"/>
                    <a:lumOff val="25000"/>
                  </a:prstClr>
                </a:solidFill>
              </a:rPr>
              <a:t>Dobbeltklik i feltet med </a:t>
            </a:r>
            <a:r>
              <a:rPr lang="da-DK" sz="1000" b="1" noProof="1">
                <a:solidFill>
                  <a:prstClr val="black">
                    <a:lumMod val="75000"/>
                    <a:lumOff val="25000"/>
                  </a:prstClr>
                </a:solidFill>
              </a:rPr>
              <a:t>INDSÆT EMNE</a:t>
            </a:r>
            <a:r>
              <a:rPr lang="da-DK" sz="1000" noProof="1">
                <a:solidFill>
                  <a:prstClr val="black">
                    <a:lumMod val="75000"/>
                    <a:lumOff val="25000"/>
                  </a:prstClr>
                </a:solidFill>
              </a:rPr>
              <a:t> og indsæt din EMNE-tekst</a:t>
            </a:r>
            <a:endParaRPr lang="da-DK" sz="1000" b="1" noProof="1">
              <a:solidFill>
                <a:prstClr val="black">
                  <a:lumMod val="75000"/>
                  <a:lumOff val="25000"/>
                </a:prstClr>
              </a:solidFill>
            </a:endParaRPr>
          </a:p>
          <a:p>
            <a:pPr algn="r" eaLnBrk="1" hangingPunct="1">
              <a:spcAft>
                <a:spcPts val="240"/>
              </a:spcAft>
              <a:defRPr/>
            </a:pPr>
            <a:r>
              <a:rPr lang="da-DK" sz="1000" b="1" noProof="1">
                <a:solidFill>
                  <a:prstClr val="black">
                    <a:lumMod val="75000"/>
                    <a:lumOff val="25000"/>
                  </a:prstClr>
                </a:solidFill>
              </a:rPr>
              <a:t>5. </a:t>
            </a:r>
            <a:r>
              <a:rPr lang="da-DK" sz="1000" noProof="1">
                <a:solidFill>
                  <a:prstClr val="black">
                    <a:lumMod val="75000"/>
                    <a:lumOff val="25000"/>
                  </a:prstClr>
                </a:solidFill>
              </a:rPr>
              <a:t>Vælg </a:t>
            </a:r>
            <a:r>
              <a:rPr lang="da-DK" sz="1000" b="1" noProof="1">
                <a:solidFill>
                  <a:prstClr val="black">
                    <a:lumMod val="75000"/>
                    <a:lumOff val="25000"/>
                  </a:prstClr>
                </a:solidFill>
              </a:rPr>
              <a:t>Anvend på alle</a:t>
            </a:r>
          </a:p>
        </p:txBody>
      </p:sp>
      <p:sp>
        <p:nvSpPr>
          <p:cNvPr id="17"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cs typeface="Arial" panose="020B0604020202020204" pitchFamily="34" charset="0"/>
              </a:rPr>
              <a:t>1. </a:t>
            </a:r>
            <a:r>
              <a:rPr lang="en-GB" sz="1000" noProof="1">
                <a:solidFill>
                  <a:prstClr val="black">
                    <a:lumMod val="75000"/>
                    <a:lumOff val="25000"/>
                  </a:prstClr>
                </a:solidFill>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cs typeface="Arial" panose="020B0604020202020204" pitchFamily="34" charset="0"/>
              </a:rPr>
              <a:t>2. </a:t>
            </a:r>
            <a:r>
              <a:rPr lang="en-GB" sz="1000" noProof="1">
                <a:solidFill>
                  <a:prstClr val="black">
                    <a:lumMod val="75000"/>
                    <a:lumOff val="25000"/>
                  </a:prstClr>
                </a:solidFill>
                <a:cs typeface="Arial" panose="020B0604020202020204" pitchFamily="34" charset="0"/>
              </a:rPr>
              <a:t>Vælg et passende layout </a:t>
            </a:r>
            <a:br>
              <a:rPr lang="en-GB" sz="1000" noProof="1">
                <a:solidFill>
                  <a:prstClr val="black">
                    <a:lumMod val="75000"/>
                    <a:lumOff val="25000"/>
                  </a:prstClr>
                </a:solidFill>
                <a:cs typeface="Arial" panose="020B0604020202020204" pitchFamily="34" charset="0"/>
              </a:rPr>
            </a:br>
            <a:r>
              <a:rPr lang="en-GB" sz="1000" noProof="1">
                <a:solidFill>
                  <a:prstClr val="black">
                    <a:lumMod val="75000"/>
                    <a:lumOff val="25000"/>
                  </a:prstClr>
                </a:solidFill>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cs typeface="Arial" panose="020B0604020202020204" pitchFamily="34" charset="0"/>
              </a:rPr>
              <a:t>Alternativt kan du vælge layout direkte under knappen </a:t>
            </a:r>
            <a:r>
              <a:rPr lang="en-GB" sz="1000" b="1" i="1" noProof="1">
                <a:solidFill>
                  <a:prstClr val="black">
                    <a:lumMod val="75000"/>
                    <a:lumOff val="25000"/>
                  </a:prstClr>
                </a:solidFill>
                <a:cs typeface="Arial" panose="020B0604020202020204" pitchFamily="34" charset="0"/>
              </a:rPr>
              <a:t>Nyt slide</a:t>
            </a:r>
            <a:r>
              <a:rPr lang="en-GB" sz="1000" i="1" noProof="1">
                <a:solidFill>
                  <a:prstClr val="black">
                    <a:lumMod val="75000"/>
                    <a:lumOff val="25000"/>
                  </a:prstClr>
                </a:solidFill>
                <a:cs typeface="Arial" panose="020B0604020202020204" pitchFamily="34" charset="0"/>
              </a:rPr>
              <a:t>, når du laver et nyt slide</a:t>
            </a:r>
          </a:p>
        </p:txBody>
      </p:sp>
    </p:spTree>
    <p:extLst>
      <p:ext uri="{BB962C8B-B14F-4D97-AF65-F5344CB8AC3E}">
        <p14:creationId xmlns:p14="http://schemas.microsoft.com/office/powerpoint/2010/main" val="24724937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eldias med kant">
    <p:spTree>
      <p:nvGrpSpPr>
        <p:cNvPr id="1" name=""/>
        <p:cNvGrpSpPr/>
        <p:nvPr/>
      </p:nvGrpSpPr>
      <p:grpSpPr>
        <a:xfrm>
          <a:off x="0" y="0"/>
          <a:ext cx="0" cy="0"/>
          <a:chOff x="0" y="0"/>
          <a:chExt cx="0" cy="0"/>
        </a:xfrm>
      </p:grpSpPr>
      <p:sp>
        <p:nvSpPr>
          <p:cNvPr id="17"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2D99D2"/>
          </a:solidFill>
          <a:ln>
            <a:noFill/>
          </a:ln>
        </p:spPr>
        <p:txBody>
          <a:bodyPr vert="horz" wrap="square" lIns="91440" tIns="45720" rIns="91440" bIns="45720" numCol="1" anchor="t" anchorCtr="0" compatLnSpc="1">
            <a:prstTxWarp prst="textNoShape">
              <a:avLst/>
            </a:prstTxWarp>
          </a:bodyPr>
          <a:lstStyle/>
          <a:p>
            <a:endParaRPr lang="da-DK">
              <a:solidFill>
                <a:prstClr val="black"/>
              </a:solidFill>
            </a:endParaRPr>
          </a:p>
        </p:txBody>
      </p:sp>
      <p:sp>
        <p:nvSpPr>
          <p:cNvPr id="7" name="Pladsholder til dato 6"/>
          <p:cNvSpPr>
            <a:spLocks noGrp="1"/>
          </p:cNvSpPr>
          <p:nvPr>
            <p:ph type="dt" sz="half" idx="10"/>
          </p:nvPr>
        </p:nvSpPr>
        <p:spPr/>
        <p:txBody>
          <a:bodyPr/>
          <a:lstStyle>
            <a:lvl1pPr>
              <a:defRPr>
                <a:solidFill>
                  <a:schemeClr val="bg1"/>
                </a:solidFill>
              </a:defRPr>
            </a:lvl1pPr>
          </a:lstStyle>
          <a:p>
            <a:endParaRPr lang="en-GB" dirty="0">
              <a:solidFill>
                <a:prstClr val="white"/>
              </a:solidFill>
            </a:endParaRPr>
          </a:p>
        </p:txBody>
      </p:sp>
      <p:sp>
        <p:nvSpPr>
          <p:cNvPr id="8" name="Pladsholder til sidefod 7"/>
          <p:cNvSpPr>
            <a:spLocks noGrp="1"/>
          </p:cNvSpPr>
          <p:nvPr>
            <p:ph type="ftr" sz="quarter" idx="11"/>
          </p:nvPr>
        </p:nvSpPr>
        <p:spPr/>
        <p:txBody>
          <a:bodyPr/>
          <a:lstStyle>
            <a:lvl1pPr>
              <a:defRPr>
                <a:solidFill>
                  <a:schemeClr val="bg1"/>
                </a:solidFill>
              </a:defRPr>
            </a:lvl1pPr>
          </a:lstStyle>
          <a:p>
            <a:r>
              <a:rPr lang="da-DK">
                <a:solidFill>
                  <a:prstClr val="white"/>
                </a:solidFill>
              </a:rPr>
              <a:t>Indsæt emne</a:t>
            </a:r>
            <a:endParaRPr lang="en-GB" dirty="0">
              <a:solidFill>
                <a:prstClr val="white"/>
              </a:solidFill>
            </a:endParaRPr>
          </a:p>
        </p:txBody>
      </p:sp>
      <p:sp>
        <p:nvSpPr>
          <p:cNvPr id="14" name="Title 1"/>
          <p:cNvSpPr>
            <a:spLocks noGrp="1"/>
          </p:cNvSpPr>
          <p:nvPr>
            <p:ph type="ctrTitle" hasCustomPrompt="1"/>
          </p:nvPr>
        </p:nvSpPr>
        <p:spPr>
          <a:xfrm>
            <a:off x="1908174" y="2973600"/>
            <a:ext cx="9116091" cy="1411200"/>
          </a:xfrm>
        </p:spPr>
        <p:txBody>
          <a:bodyPr anchor="b"/>
          <a:lstStyle>
            <a:lvl1pPr algn="l">
              <a:lnSpc>
                <a:spcPct val="80000"/>
              </a:lnSpc>
              <a:defRPr sz="5000" b="0" cap="all" spc="-100" baseline="0">
                <a:solidFill>
                  <a:srgbClr val="003B7A"/>
                </a:solidFill>
                <a:latin typeface="Arial Black" panose="020B0A04020102020204" pitchFamily="34" charset="0"/>
              </a:defRPr>
            </a:lvl1pPr>
          </a:lstStyle>
          <a:p>
            <a:r>
              <a:rPr lang="da-DK" noProof="0" dirty="0"/>
              <a:t>Overskrift I to linjer</a:t>
            </a:r>
          </a:p>
        </p:txBody>
      </p:sp>
      <p:sp>
        <p:nvSpPr>
          <p:cNvPr id="15" name="Subtitle 2"/>
          <p:cNvSpPr>
            <a:spLocks noGrp="1"/>
          </p:cNvSpPr>
          <p:nvPr>
            <p:ph type="subTitle" idx="1" hasCustomPrompt="1"/>
          </p:nvPr>
        </p:nvSpPr>
        <p:spPr>
          <a:xfrm>
            <a:off x="1908175" y="4383656"/>
            <a:ext cx="9116090" cy="648000"/>
          </a:xfrm>
        </p:spPr>
        <p:txBody>
          <a:bodyPr/>
          <a:lstStyle>
            <a:lvl1pPr marL="0" indent="0" algn="l">
              <a:buNone/>
              <a:defRPr sz="1600" b="0" baseline="0">
                <a:solidFill>
                  <a:srgbClr val="003B7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noProof="0" dirty="0"/>
              <a:t>Klik, og tilføj sted og dato</a:t>
            </a:r>
          </a:p>
        </p:txBody>
      </p:sp>
      <p:sp>
        <p:nvSpPr>
          <p:cNvPr id="19" name="Pladsholder til slidenummer 18" hidden="1"/>
          <p:cNvSpPr>
            <a:spLocks noGrp="1"/>
          </p:cNvSpPr>
          <p:nvPr>
            <p:ph type="sldNum" sz="quarter" idx="12"/>
          </p:nvPr>
        </p:nvSpPr>
        <p:spPr>
          <a:xfrm>
            <a:off x="10465806" y="7115401"/>
            <a:ext cx="541920" cy="438620"/>
          </a:xfrm>
        </p:spPr>
        <p:txBody>
          <a:bodyPr/>
          <a:lstStyle>
            <a:lvl1pPr>
              <a:defRPr sz="100">
                <a:solidFill>
                  <a:schemeClr val="bg1">
                    <a:lumMod val="85000"/>
                  </a:schemeClr>
                </a:solidFill>
              </a:defRPr>
            </a:lvl1pPr>
          </a:lstStyle>
          <a:p>
            <a:fld id="{45D37B1E-C366-494F-A587-962AD9AABC83}" type="slidenum">
              <a:rPr lang="en-GB" smtClean="0">
                <a:solidFill>
                  <a:prstClr val="white">
                    <a:lumMod val="85000"/>
                  </a:prstClr>
                </a:solidFill>
              </a:rPr>
              <a:pPr/>
              <a:t>‹nr.›</a:t>
            </a:fld>
            <a:endParaRPr lang="en-GB" dirty="0">
              <a:solidFill>
                <a:prstClr val="white">
                  <a:lumMod val="85000"/>
                </a:prstClr>
              </a:solidFill>
            </a:endParaRPr>
          </a:p>
        </p:txBody>
      </p:sp>
      <p:sp>
        <p:nvSpPr>
          <p:cNvPr id="11" name="Text Box 48"/>
          <p:cNvSpPr txBox="1">
            <a:spLocks noChangeArrowheads="1"/>
          </p:cNvSpPr>
          <p:nvPr userDrawn="1"/>
        </p:nvSpPr>
        <p:spPr bwMode="auto">
          <a:xfrm>
            <a:off x="-2545976" y="1548000"/>
            <a:ext cx="2403576" cy="160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prstClr val="black">
                    <a:lumMod val="75000"/>
                    <a:lumOff val="25000"/>
                  </a:prstClr>
                </a:solidFill>
              </a:rPr>
              <a:t>Titeldias med kant</a:t>
            </a:r>
          </a:p>
          <a:p>
            <a:pPr algn="r" eaLnBrk="1" hangingPunct="1">
              <a:spcAft>
                <a:spcPts val="300"/>
              </a:spcAft>
              <a:defRPr/>
            </a:pPr>
            <a:r>
              <a:rPr lang="da-DK" sz="1000" b="1" noProof="1">
                <a:solidFill>
                  <a:prstClr val="black">
                    <a:lumMod val="75000"/>
                    <a:lumOff val="25000"/>
                  </a:prstClr>
                </a:solidFill>
              </a:rPr>
              <a:t>Indsæt TITEL og EMNE</a:t>
            </a:r>
          </a:p>
          <a:p>
            <a:pPr algn="r" eaLnBrk="1" hangingPunct="1">
              <a:spcAft>
                <a:spcPts val="240"/>
              </a:spcAft>
              <a:defRPr/>
            </a:pPr>
            <a:r>
              <a:rPr lang="da-DK" altLang="da-DK" sz="1000" b="1" noProof="1">
                <a:solidFill>
                  <a:prstClr val="black">
                    <a:lumMod val="75000"/>
                    <a:lumOff val="25000"/>
                  </a:prstClr>
                </a:solidFill>
              </a:rPr>
              <a:t>1. </a:t>
            </a:r>
            <a:r>
              <a:rPr lang="da-DK" altLang="da-DK" sz="1000" noProof="1">
                <a:solidFill>
                  <a:prstClr val="black">
                    <a:lumMod val="75000"/>
                    <a:lumOff val="25000"/>
                  </a:prstClr>
                </a:solidFill>
              </a:rPr>
              <a:t>Klik på fanen </a:t>
            </a:r>
            <a:r>
              <a:rPr lang="da-DK" altLang="da-DK" sz="1000" b="1" noProof="1">
                <a:solidFill>
                  <a:prstClr val="black">
                    <a:lumMod val="75000"/>
                    <a:lumOff val="25000"/>
                  </a:prstClr>
                </a:solidFill>
              </a:rPr>
              <a:t>INDSÆT </a:t>
            </a:r>
            <a:r>
              <a:rPr lang="da-DK" altLang="da-DK" sz="1000" noProof="1">
                <a:solidFill>
                  <a:prstClr val="black">
                    <a:lumMod val="75000"/>
                    <a:lumOff val="25000"/>
                  </a:prstClr>
                </a:solidFill>
              </a:rPr>
              <a:t>i topmenuen </a:t>
            </a:r>
          </a:p>
          <a:p>
            <a:pPr algn="r" eaLnBrk="1" hangingPunct="1">
              <a:spcAft>
                <a:spcPts val="240"/>
              </a:spcAft>
              <a:defRPr/>
            </a:pPr>
            <a:r>
              <a:rPr lang="da-DK" altLang="da-DK" sz="1000" b="1" noProof="1">
                <a:solidFill>
                  <a:prstClr val="black">
                    <a:lumMod val="75000"/>
                    <a:lumOff val="25000"/>
                  </a:prstClr>
                </a:solidFill>
              </a:rPr>
              <a:t>2.</a:t>
            </a:r>
            <a:r>
              <a:rPr lang="da-DK" altLang="da-DK" sz="1000" noProof="1">
                <a:solidFill>
                  <a:prstClr val="black">
                    <a:lumMod val="75000"/>
                    <a:lumOff val="25000"/>
                  </a:prstClr>
                </a:solidFill>
              </a:rPr>
              <a:t> Klik på </a:t>
            </a:r>
            <a:r>
              <a:rPr lang="da-DK" altLang="da-DK" sz="1000" b="1" noProof="1">
                <a:solidFill>
                  <a:prstClr val="black">
                    <a:lumMod val="75000"/>
                    <a:lumOff val="25000"/>
                  </a:prstClr>
                </a:solidFill>
              </a:rPr>
              <a:t>Sidehoved og Sidefod</a:t>
            </a:r>
            <a:endParaRPr lang="da-DK" altLang="da-DK" sz="1000" noProof="1">
              <a:solidFill>
                <a:prstClr val="black">
                  <a:lumMod val="75000"/>
                  <a:lumOff val="25000"/>
                </a:prstClr>
              </a:solidFill>
            </a:endParaRPr>
          </a:p>
          <a:p>
            <a:pPr algn="r" eaLnBrk="1" hangingPunct="1">
              <a:spcAft>
                <a:spcPts val="240"/>
              </a:spcAft>
              <a:defRPr/>
            </a:pPr>
            <a:r>
              <a:rPr lang="da-DK" sz="1000" b="1" noProof="1">
                <a:solidFill>
                  <a:prstClr val="black">
                    <a:lumMod val="75000"/>
                    <a:lumOff val="25000"/>
                  </a:prstClr>
                </a:solidFill>
              </a:rPr>
              <a:t>3.</a:t>
            </a:r>
            <a:r>
              <a:rPr lang="da-DK" sz="1000" noProof="1">
                <a:solidFill>
                  <a:prstClr val="black">
                    <a:lumMod val="75000"/>
                    <a:lumOff val="25000"/>
                  </a:prstClr>
                </a:solidFill>
              </a:rPr>
              <a:t> Dobbeltklik i feltet med </a:t>
            </a:r>
            <a:r>
              <a:rPr lang="da-DK" sz="1000" b="1" noProof="1">
                <a:solidFill>
                  <a:prstClr val="black">
                    <a:lumMod val="75000"/>
                    <a:lumOff val="25000"/>
                  </a:prstClr>
                </a:solidFill>
              </a:rPr>
              <a:t>INDSÆT TITEL </a:t>
            </a:r>
            <a:r>
              <a:rPr lang="da-DK" sz="1000" noProof="1">
                <a:solidFill>
                  <a:prstClr val="black">
                    <a:lumMod val="75000"/>
                    <a:lumOff val="25000"/>
                  </a:prstClr>
                </a:solidFill>
              </a:rPr>
              <a:t>og indsæt din TITEL-tekst</a:t>
            </a:r>
          </a:p>
          <a:p>
            <a:pPr algn="r" eaLnBrk="1" hangingPunct="1">
              <a:spcAft>
                <a:spcPts val="240"/>
              </a:spcAft>
              <a:defRPr/>
            </a:pPr>
            <a:r>
              <a:rPr lang="da-DK" sz="1000" b="1" noProof="1">
                <a:solidFill>
                  <a:prstClr val="black">
                    <a:lumMod val="75000"/>
                    <a:lumOff val="25000"/>
                  </a:prstClr>
                </a:solidFill>
              </a:rPr>
              <a:t>4. </a:t>
            </a:r>
            <a:r>
              <a:rPr lang="da-DK" sz="1000" noProof="1">
                <a:solidFill>
                  <a:prstClr val="black">
                    <a:lumMod val="75000"/>
                    <a:lumOff val="25000"/>
                  </a:prstClr>
                </a:solidFill>
              </a:rPr>
              <a:t>Dobbeltklik i feltet med </a:t>
            </a:r>
            <a:r>
              <a:rPr lang="da-DK" sz="1000" b="1" noProof="1">
                <a:solidFill>
                  <a:prstClr val="black">
                    <a:lumMod val="75000"/>
                    <a:lumOff val="25000"/>
                  </a:prstClr>
                </a:solidFill>
              </a:rPr>
              <a:t>INDSÆT EMNE</a:t>
            </a:r>
            <a:r>
              <a:rPr lang="da-DK" sz="1000" noProof="1">
                <a:solidFill>
                  <a:prstClr val="black">
                    <a:lumMod val="75000"/>
                    <a:lumOff val="25000"/>
                  </a:prstClr>
                </a:solidFill>
              </a:rPr>
              <a:t> og indsæt din EMNE-tekst</a:t>
            </a:r>
            <a:endParaRPr lang="da-DK" sz="1000" b="1" noProof="1">
              <a:solidFill>
                <a:prstClr val="black">
                  <a:lumMod val="75000"/>
                  <a:lumOff val="25000"/>
                </a:prstClr>
              </a:solidFill>
            </a:endParaRPr>
          </a:p>
          <a:p>
            <a:pPr algn="r" eaLnBrk="1" hangingPunct="1">
              <a:spcAft>
                <a:spcPts val="240"/>
              </a:spcAft>
              <a:defRPr/>
            </a:pPr>
            <a:r>
              <a:rPr lang="da-DK" sz="1000" b="1" noProof="1">
                <a:solidFill>
                  <a:prstClr val="black">
                    <a:lumMod val="75000"/>
                    <a:lumOff val="25000"/>
                  </a:prstClr>
                </a:solidFill>
              </a:rPr>
              <a:t>5. </a:t>
            </a:r>
            <a:r>
              <a:rPr lang="da-DK" sz="1000" noProof="1">
                <a:solidFill>
                  <a:prstClr val="black">
                    <a:lumMod val="75000"/>
                    <a:lumOff val="25000"/>
                  </a:prstClr>
                </a:solidFill>
              </a:rPr>
              <a:t>Vælg </a:t>
            </a:r>
            <a:r>
              <a:rPr lang="da-DK" sz="1000" b="1" noProof="1">
                <a:solidFill>
                  <a:prstClr val="black">
                    <a:lumMod val="75000"/>
                    <a:lumOff val="25000"/>
                  </a:prstClr>
                </a:solidFill>
              </a:rPr>
              <a:t>Anvend på alle</a:t>
            </a:r>
          </a:p>
        </p:txBody>
      </p:sp>
      <p:sp>
        <p:nvSpPr>
          <p:cNvPr id="13"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cs typeface="Arial" panose="020B0604020202020204" pitchFamily="34" charset="0"/>
              </a:rPr>
              <a:t>1. </a:t>
            </a:r>
            <a:r>
              <a:rPr lang="en-GB" sz="1000" noProof="1">
                <a:solidFill>
                  <a:prstClr val="black">
                    <a:lumMod val="75000"/>
                    <a:lumOff val="25000"/>
                  </a:prstClr>
                </a:solidFill>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cs typeface="Arial" panose="020B0604020202020204" pitchFamily="34" charset="0"/>
              </a:rPr>
              <a:t>2. </a:t>
            </a:r>
            <a:r>
              <a:rPr lang="en-GB" sz="1000" noProof="1">
                <a:solidFill>
                  <a:prstClr val="black">
                    <a:lumMod val="75000"/>
                    <a:lumOff val="25000"/>
                  </a:prstClr>
                </a:solidFill>
                <a:cs typeface="Arial" panose="020B0604020202020204" pitchFamily="34" charset="0"/>
              </a:rPr>
              <a:t>Vælg et passende layout </a:t>
            </a:r>
            <a:br>
              <a:rPr lang="en-GB" sz="1000" noProof="1">
                <a:solidFill>
                  <a:prstClr val="black">
                    <a:lumMod val="75000"/>
                    <a:lumOff val="25000"/>
                  </a:prstClr>
                </a:solidFill>
                <a:cs typeface="Arial" panose="020B0604020202020204" pitchFamily="34" charset="0"/>
              </a:rPr>
            </a:br>
            <a:r>
              <a:rPr lang="en-GB" sz="1000" noProof="1">
                <a:solidFill>
                  <a:prstClr val="black">
                    <a:lumMod val="75000"/>
                    <a:lumOff val="25000"/>
                  </a:prstClr>
                </a:solidFill>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cs typeface="Arial" panose="020B0604020202020204" pitchFamily="34" charset="0"/>
              </a:rPr>
              <a:t>Alternativt kan du vælge layout direkte under knappen </a:t>
            </a:r>
            <a:r>
              <a:rPr lang="en-GB" sz="1000" b="1" i="1" noProof="1">
                <a:solidFill>
                  <a:prstClr val="black">
                    <a:lumMod val="75000"/>
                    <a:lumOff val="25000"/>
                  </a:prstClr>
                </a:solidFill>
                <a:cs typeface="Arial" panose="020B0604020202020204" pitchFamily="34" charset="0"/>
              </a:rPr>
              <a:t>Nyt slide</a:t>
            </a:r>
            <a:r>
              <a:rPr lang="en-GB" sz="1000" i="1" noProof="1">
                <a:solidFill>
                  <a:prstClr val="black">
                    <a:lumMod val="75000"/>
                    <a:lumOff val="25000"/>
                  </a:prstClr>
                </a:solidFill>
                <a:cs typeface="Arial" panose="020B0604020202020204" pitchFamily="34" charset="0"/>
              </a:rPr>
              <a:t>, når du laver et nyt slide</a:t>
            </a:r>
          </a:p>
        </p:txBody>
      </p:sp>
      <p:pic>
        <p:nvPicPr>
          <p:cNvPr id="21" name="Billed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1812" y="1972"/>
            <a:ext cx="2635898" cy="1481952"/>
          </a:xfrm>
          <a:prstGeom prst="rect">
            <a:avLst/>
          </a:prstGeom>
          <a:ln w="3175">
            <a:solidFill>
              <a:schemeClr val="accent5"/>
            </a:solidFill>
          </a:ln>
        </p:spPr>
      </p:pic>
    </p:spTree>
    <p:extLst>
      <p:ext uri="{BB962C8B-B14F-4D97-AF65-F5344CB8AC3E}">
        <p14:creationId xmlns:p14="http://schemas.microsoft.com/office/powerpoint/2010/main" val="38968194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eldias med billede">
    <p:spTree>
      <p:nvGrpSpPr>
        <p:cNvPr id="1" name=""/>
        <p:cNvGrpSpPr/>
        <p:nvPr/>
      </p:nvGrpSpPr>
      <p:grpSpPr>
        <a:xfrm>
          <a:off x="0" y="0"/>
          <a:ext cx="0" cy="0"/>
          <a:chOff x="0" y="0"/>
          <a:chExt cx="0" cy="0"/>
        </a:xfrm>
      </p:grpSpPr>
      <p:sp>
        <p:nvSpPr>
          <p:cNvPr id="8" name="Pladsholder til billede 3"/>
          <p:cNvSpPr>
            <a:spLocks noGrp="1"/>
          </p:cNvSpPr>
          <p:nvPr>
            <p:ph type="pic" sz="quarter" idx="13" hasCustomPrompt="1"/>
          </p:nvPr>
        </p:nvSpPr>
        <p:spPr>
          <a:xfrm>
            <a:off x="792007" y="791999"/>
            <a:ext cx="11399993" cy="6066002"/>
          </a:xfrm>
          <a:solidFill>
            <a:srgbClr val="9B9B9B"/>
          </a:solidFill>
        </p:spPr>
        <p:txBody>
          <a:bodyPr tIns="252000"/>
          <a:lstStyle>
            <a:lvl1pPr algn="ctr">
              <a:defRPr b="0" baseline="0">
                <a:solidFill>
                  <a:schemeClr val="bg1"/>
                </a:solidFill>
              </a:defRPr>
            </a:lvl1pPr>
          </a:lstStyle>
          <a:p>
            <a:r>
              <a:rPr lang="da-DK" noProof="0" dirty="0"/>
              <a:t>Klik her og indsæt baggrundsbillede via fanen INDSÆT / Billeder</a:t>
            </a:r>
          </a:p>
        </p:txBody>
      </p:sp>
      <p:sp>
        <p:nvSpPr>
          <p:cNvPr id="23"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solidFill>
                <a:prstClr val="black"/>
              </a:solidFill>
            </a:endParaRPr>
          </a:p>
        </p:txBody>
      </p:sp>
      <p:sp>
        <p:nvSpPr>
          <p:cNvPr id="4" name="Date Placeholder 3"/>
          <p:cNvSpPr>
            <a:spLocks noGrp="1"/>
          </p:cNvSpPr>
          <p:nvPr>
            <p:ph type="dt" sz="half" idx="10"/>
          </p:nvPr>
        </p:nvSpPr>
        <p:spPr/>
        <p:txBody>
          <a:bodyPr/>
          <a:lstStyle>
            <a:lvl1pPr>
              <a:defRPr>
                <a:solidFill>
                  <a:schemeClr val="bg1"/>
                </a:solidFill>
              </a:defRPr>
            </a:lvl1pPr>
          </a:lstStyle>
          <a:p>
            <a:endParaRPr lang="en-GB" dirty="0">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da-DK">
                <a:solidFill>
                  <a:prstClr val="white"/>
                </a:solidFill>
              </a:rPr>
              <a:t>Indsæt emne</a:t>
            </a:r>
            <a:endParaRPr lang="en-GB" dirty="0">
              <a:solidFill>
                <a:prstClr val="white"/>
              </a:solidFill>
            </a:endParaRPr>
          </a:p>
        </p:txBody>
      </p:sp>
      <p:sp>
        <p:nvSpPr>
          <p:cNvPr id="6" name="Slide Number Placeholder 5" hidden="1"/>
          <p:cNvSpPr>
            <a:spLocks noGrp="1"/>
          </p:cNvSpPr>
          <p:nvPr>
            <p:ph type="sldNum" sz="quarter" idx="12"/>
          </p:nvPr>
        </p:nvSpPr>
        <p:spPr>
          <a:xfrm>
            <a:off x="10465805" y="7224342"/>
            <a:ext cx="48000" cy="36000"/>
          </a:xfrm>
        </p:spPr>
        <p:txBody>
          <a:bodyPr/>
          <a:lstStyle>
            <a:lvl1pPr>
              <a:defRPr sz="100">
                <a:solidFill>
                  <a:schemeClr val="bg2"/>
                </a:solidFill>
              </a:defRPr>
            </a:lvl1pPr>
          </a:lstStyle>
          <a:p>
            <a:fld id="{45D37B1E-C366-494F-A587-962AD9AABC83}" type="slidenum">
              <a:rPr lang="en-GB" smtClean="0">
                <a:solidFill>
                  <a:srgbClr val="E6E6E6"/>
                </a:solidFill>
              </a:rPr>
              <a:pPr/>
              <a:t>‹nr.›</a:t>
            </a:fld>
            <a:endParaRPr lang="en-GB" dirty="0">
              <a:solidFill>
                <a:srgbClr val="E6E6E6"/>
              </a:solidFill>
            </a:endParaRPr>
          </a:p>
        </p:txBody>
      </p:sp>
      <p:sp>
        <p:nvSpPr>
          <p:cNvPr id="17" name="Title 1"/>
          <p:cNvSpPr>
            <a:spLocks noGrp="1"/>
          </p:cNvSpPr>
          <p:nvPr>
            <p:ph type="ctrTitle" hasCustomPrompt="1"/>
          </p:nvPr>
        </p:nvSpPr>
        <p:spPr>
          <a:xfrm>
            <a:off x="1908176" y="2973600"/>
            <a:ext cx="9116090" cy="1411200"/>
          </a:xfrm>
        </p:spPr>
        <p:txBody>
          <a:bodyPr anchor="b"/>
          <a:lstStyle>
            <a:lvl1pPr algn="l">
              <a:lnSpc>
                <a:spcPct val="80000"/>
              </a:lnSpc>
              <a:defRPr sz="5000" b="0" cap="all" spc="-100" baseline="0">
                <a:solidFill>
                  <a:schemeClr val="bg1"/>
                </a:solidFill>
                <a:latin typeface="Arial Black" panose="020B0A04020102020204" pitchFamily="34" charset="0"/>
              </a:defRPr>
            </a:lvl1pPr>
          </a:lstStyle>
          <a:p>
            <a:r>
              <a:rPr lang="da-DK" noProof="0" dirty="0"/>
              <a:t>Overskrift I to linjer</a:t>
            </a:r>
          </a:p>
        </p:txBody>
      </p:sp>
      <p:sp>
        <p:nvSpPr>
          <p:cNvPr id="18" name="Subtitle 2"/>
          <p:cNvSpPr>
            <a:spLocks noGrp="1"/>
          </p:cNvSpPr>
          <p:nvPr>
            <p:ph type="subTitle" idx="1" hasCustomPrompt="1"/>
          </p:nvPr>
        </p:nvSpPr>
        <p:spPr>
          <a:xfrm>
            <a:off x="1908175" y="4383656"/>
            <a:ext cx="9116092" cy="648000"/>
          </a:xfrm>
        </p:spPr>
        <p:txBody>
          <a:bodyPr/>
          <a:lstStyle>
            <a:lvl1pPr marL="0" indent="0" algn="l">
              <a:buNone/>
              <a:defRPr sz="1600" b="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noProof="0" dirty="0"/>
              <a:t>Klik, og tilføj sted og dato</a:t>
            </a:r>
          </a:p>
        </p:txBody>
      </p:sp>
      <p:grpSp>
        <p:nvGrpSpPr>
          <p:cNvPr id="26" name="Gruppe 25"/>
          <p:cNvGrpSpPr/>
          <p:nvPr userDrawn="1"/>
        </p:nvGrpSpPr>
        <p:grpSpPr>
          <a:xfrm>
            <a:off x="-2781153" y="3198331"/>
            <a:ext cx="2641303" cy="2582758"/>
            <a:chOff x="-2748102" y="1898650"/>
            <a:chExt cx="2641303" cy="2582758"/>
          </a:xfrm>
        </p:grpSpPr>
        <p:sp>
          <p:nvSpPr>
            <p:cNvPr id="27" name="TextBox 5"/>
            <p:cNvSpPr txBox="1">
              <a:spLocks noChangeArrowheads="1"/>
            </p:cNvSpPr>
            <p:nvPr userDrawn="1"/>
          </p:nvSpPr>
          <p:spPr bwMode="auto">
            <a:xfrm>
              <a:off x="-2748102" y="1898650"/>
              <a:ext cx="2641303" cy="258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1000" b="1" noProof="1">
                  <a:solidFill>
                    <a:prstClr val="black">
                      <a:lumMod val="75000"/>
                      <a:lumOff val="25000"/>
                    </a:prstClr>
                  </a:solidFill>
                </a:rPr>
                <a:t>Indsæt baggrundsbillede</a:t>
              </a:r>
            </a:p>
            <a:p>
              <a:pPr algn="r" eaLnBrk="1" hangingPunct="1">
                <a:spcAft>
                  <a:spcPts val="240"/>
                </a:spcAft>
                <a:defRPr/>
              </a:pPr>
              <a:r>
                <a:rPr lang="da-DK" sz="1000" b="1" noProof="1">
                  <a:solidFill>
                    <a:prstClr val="black">
                      <a:lumMod val="75000"/>
                      <a:lumOff val="25000"/>
                    </a:prstClr>
                  </a:solidFill>
                </a:rPr>
                <a:t>1.</a:t>
              </a:r>
              <a:r>
                <a:rPr lang="da-DK" sz="1000" noProof="1">
                  <a:solidFill>
                    <a:prstClr val="black">
                      <a:lumMod val="75000"/>
                      <a:lumOff val="25000"/>
                    </a:prstClr>
                  </a:solidFill>
                </a:rPr>
                <a:t> Klik på den grå baggrund</a:t>
              </a:r>
            </a:p>
            <a:p>
              <a:pPr algn="r" eaLnBrk="1" hangingPunct="1">
                <a:spcAft>
                  <a:spcPts val="240"/>
                </a:spcAft>
                <a:defRPr/>
              </a:pPr>
              <a:r>
                <a:rPr lang="da-DK" sz="1000" b="1" noProof="1">
                  <a:solidFill>
                    <a:prstClr val="black">
                      <a:lumMod val="75000"/>
                      <a:lumOff val="25000"/>
                    </a:prstClr>
                  </a:solidFill>
                </a:rPr>
                <a:t>2. </a:t>
              </a:r>
              <a:r>
                <a:rPr lang="da-DK" sz="1000" noProof="1">
                  <a:solidFill>
                    <a:prstClr val="black">
                      <a:lumMod val="75000"/>
                      <a:lumOff val="25000"/>
                    </a:prstClr>
                  </a:solidFill>
                </a:rPr>
                <a:t>Klik på fanen </a:t>
              </a:r>
              <a:r>
                <a:rPr lang="da-DK" sz="1000" b="1" noProof="1">
                  <a:solidFill>
                    <a:prstClr val="black">
                      <a:lumMod val="75000"/>
                      <a:lumOff val="25000"/>
                    </a:prstClr>
                  </a:solidFill>
                </a:rPr>
                <a:t>INDSÆT</a:t>
              </a:r>
              <a:r>
                <a:rPr lang="da-DK" sz="1000" noProof="1">
                  <a:solidFill>
                    <a:prstClr val="black">
                      <a:lumMod val="75000"/>
                      <a:lumOff val="25000"/>
                    </a:prstClr>
                  </a:solidFill>
                </a:rPr>
                <a:t> og </a:t>
              </a:r>
              <a:br>
                <a:rPr lang="da-DK" sz="1000" noProof="1">
                  <a:solidFill>
                    <a:prstClr val="black">
                      <a:lumMod val="75000"/>
                      <a:lumOff val="25000"/>
                    </a:prstClr>
                  </a:solidFill>
                </a:rPr>
              </a:br>
              <a:r>
                <a:rPr lang="da-DK" sz="1000" noProof="1">
                  <a:solidFill>
                    <a:prstClr val="black">
                      <a:lumMod val="75000"/>
                      <a:lumOff val="25000"/>
                    </a:prstClr>
                  </a:solidFill>
                </a:rPr>
                <a:t>klik på knappen Billeder </a:t>
              </a:r>
            </a:p>
            <a:p>
              <a:pPr algn="r" eaLnBrk="1" hangingPunct="1">
                <a:spcAft>
                  <a:spcPts val="240"/>
                </a:spcAft>
                <a:defRPr/>
              </a:pPr>
              <a:r>
                <a:rPr lang="da-DK" sz="1000" b="1" noProof="1">
                  <a:solidFill>
                    <a:prstClr val="black">
                      <a:lumMod val="75000"/>
                      <a:lumOff val="25000"/>
                    </a:prstClr>
                  </a:solidFill>
                </a:rPr>
                <a:t>3. </a:t>
              </a:r>
              <a:r>
                <a:rPr lang="da-DK" sz="1000" noProof="1">
                  <a:solidFill>
                    <a:prstClr val="black">
                      <a:lumMod val="75000"/>
                      <a:lumOff val="25000"/>
                    </a:prstClr>
                  </a:solidFill>
                </a:rPr>
                <a:t>Find ønsket billede og klik </a:t>
              </a:r>
              <a:r>
                <a:rPr lang="da-DK" sz="1000" b="1" noProof="1">
                  <a:solidFill>
                    <a:prstClr val="black">
                      <a:lumMod val="75000"/>
                      <a:lumOff val="25000"/>
                    </a:prstClr>
                  </a:solidFill>
                </a:rPr>
                <a:t>Indsæt</a:t>
              </a:r>
            </a:p>
            <a:p>
              <a:pPr algn="r" eaLnBrk="1" hangingPunct="1">
                <a:spcAft>
                  <a:spcPts val="240"/>
                </a:spcAft>
                <a:defRPr/>
              </a:pPr>
              <a:r>
                <a:rPr lang="da-DK" sz="1000" noProof="1">
                  <a:solidFill>
                    <a:prstClr val="black">
                      <a:lumMod val="75000"/>
                      <a:lumOff val="25000"/>
                    </a:prstClr>
                  </a:solidFill>
                </a:rPr>
                <a:t>4. Klik </a:t>
              </a:r>
              <a:r>
                <a:rPr lang="da-DK" sz="1000" b="1" noProof="1">
                  <a:solidFill>
                    <a:prstClr val="black">
                      <a:lumMod val="75000"/>
                      <a:lumOff val="25000"/>
                    </a:prstClr>
                  </a:solidFill>
                </a:rPr>
                <a:t>Beskær </a:t>
              </a:r>
              <a:r>
                <a:rPr lang="da-DK" sz="1000" noProof="1">
                  <a:solidFill>
                    <a:prstClr val="black">
                      <a:lumMod val="75000"/>
                      <a:lumOff val="25000"/>
                    </a:prstClr>
                  </a:solidFill>
                </a:rPr>
                <a:t>for at ændre</a:t>
              </a:r>
            </a:p>
            <a:p>
              <a:pPr algn="r" eaLnBrk="1" hangingPunct="1">
                <a:spcAft>
                  <a:spcPts val="240"/>
                </a:spcAft>
                <a:defRPr/>
              </a:pPr>
              <a:r>
                <a:rPr lang="da-DK" sz="1000" noProof="1">
                  <a:solidFill>
                    <a:prstClr val="black">
                      <a:lumMod val="75000"/>
                      <a:lumOff val="25000"/>
                    </a:prstClr>
                  </a:solidFill>
                </a:rPr>
                <a:t>billedets fokus/størrelse</a:t>
              </a:r>
            </a:p>
            <a:p>
              <a:pPr algn="r" eaLnBrk="1" hangingPunct="1">
                <a:spcBef>
                  <a:spcPct val="0"/>
                </a:spcBef>
                <a:spcAft>
                  <a:spcPts val="240"/>
                </a:spcAft>
                <a:defRPr/>
              </a:pPr>
              <a:r>
                <a:rPr lang="da-DK" altLang="da-DK" sz="1000" b="1" noProof="1">
                  <a:solidFill>
                    <a:prstClr val="black">
                      <a:lumMod val="75000"/>
                      <a:lumOff val="25000"/>
                    </a:prstClr>
                  </a:solidFill>
                  <a:cs typeface="Arial" pitchFamily="34" charset="0"/>
                </a:rPr>
                <a:t>5. </a:t>
              </a:r>
              <a:r>
                <a:rPr lang="da-DK" altLang="da-DK" sz="1000" noProof="1">
                  <a:solidFill>
                    <a:prstClr val="black">
                      <a:lumMod val="75000"/>
                      <a:lumOff val="25000"/>
                    </a:prstClr>
                  </a:solidFill>
                  <a:cs typeface="Arial" pitchFamily="34" charset="0"/>
                </a:rPr>
                <a:t>Ønsker du at skalere billedet, </a:t>
              </a:r>
              <a:br>
                <a:rPr lang="da-DK" altLang="da-DK" sz="1000" noProof="1">
                  <a:solidFill>
                    <a:prstClr val="black">
                      <a:lumMod val="75000"/>
                      <a:lumOff val="25000"/>
                    </a:prstClr>
                  </a:solidFill>
                  <a:cs typeface="Arial" pitchFamily="34" charset="0"/>
                </a:rPr>
              </a:br>
              <a:r>
                <a:rPr lang="da-DK" altLang="da-DK" sz="1000" noProof="1">
                  <a:solidFill>
                    <a:prstClr val="black">
                      <a:lumMod val="75000"/>
                      <a:lumOff val="25000"/>
                    </a:prstClr>
                  </a:solidFill>
                  <a:cs typeface="Arial" pitchFamily="34" charset="0"/>
                </a:rPr>
                <a:t>så hold </a:t>
              </a:r>
              <a:r>
                <a:rPr lang="da-DK" altLang="da-DK" sz="1000" b="1" noProof="1">
                  <a:solidFill>
                    <a:prstClr val="black">
                      <a:lumMod val="75000"/>
                      <a:lumOff val="25000"/>
                    </a:prstClr>
                  </a:solidFill>
                  <a:cs typeface="Arial" pitchFamily="34" charset="0"/>
                </a:rPr>
                <a:t>SHIFT</a:t>
              </a:r>
              <a:r>
                <a:rPr lang="da-DK" altLang="da-DK" sz="1000" noProof="1">
                  <a:solidFill>
                    <a:prstClr val="black">
                      <a:lumMod val="75000"/>
                      <a:lumOff val="25000"/>
                    </a:prstClr>
                  </a:solidFill>
                  <a:cs typeface="Arial" pitchFamily="34" charset="0"/>
                </a:rPr>
                <a:t>-knappen nede, mens </a:t>
              </a:r>
              <a:br>
                <a:rPr lang="da-DK" altLang="da-DK" sz="1000" noProof="1">
                  <a:solidFill>
                    <a:prstClr val="black">
                      <a:lumMod val="75000"/>
                      <a:lumOff val="25000"/>
                    </a:prstClr>
                  </a:solidFill>
                  <a:cs typeface="Arial" pitchFamily="34" charset="0"/>
                </a:rPr>
              </a:br>
              <a:r>
                <a:rPr lang="da-DK" altLang="da-DK" sz="1000" noProof="1">
                  <a:solidFill>
                    <a:prstClr val="black">
                      <a:lumMod val="75000"/>
                      <a:lumOff val="25000"/>
                    </a:prstClr>
                  </a:solidFill>
                  <a:cs typeface="Arial" pitchFamily="34" charset="0"/>
                </a:rPr>
                <a:t>der trækkes i billedets hjørner</a:t>
              </a:r>
            </a:p>
            <a:p>
              <a:pPr algn="r" eaLnBrk="1" hangingPunct="1">
                <a:spcBef>
                  <a:spcPct val="0"/>
                </a:spcBef>
                <a:spcAft>
                  <a:spcPts val="240"/>
                </a:spcAft>
                <a:defRPr/>
              </a:pPr>
              <a:endParaRPr lang="da-DK" altLang="da-DK" sz="1200" noProof="1">
                <a:solidFill>
                  <a:prstClr val="black">
                    <a:lumMod val="75000"/>
                    <a:lumOff val="25000"/>
                  </a:prstClr>
                </a:solidFill>
                <a:cs typeface="Arial" pitchFamily="34" charset="0"/>
              </a:endParaRPr>
            </a:p>
            <a:p>
              <a:pPr algn="r" eaLnBrk="1" hangingPunct="1">
                <a:spcAft>
                  <a:spcPts val="240"/>
                </a:spcAft>
                <a:defRPr/>
              </a:pPr>
              <a:endParaRPr lang="da-DK" sz="1000" b="1" noProof="1">
                <a:solidFill>
                  <a:prstClr val="black">
                    <a:lumMod val="75000"/>
                    <a:lumOff val="25000"/>
                  </a:prstClr>
                </a:solidFill>
              </a:endParaRPr>
            </a:p>
            <a:p>
              <a:pPr algn="r" eaLnBrk="1" hangingPunct="1">
                <a:spcAft>
                  <a:spcPts val="240"/>
                </a:spcAft>
                <a:defRPr/>
              </a:pPr>
              <a:r>
                <a:rPr lang="da-DK" sz="1000" b="1" noProof="1">
                  <a:solidFill>
                    <a:prstClr val="black">
                      <a:lumMod val="75000"/>
                      <a:lumOff val="25000"/>
                    </a:prstClr>
                  </a:solidFill>
                </a:rPr>
                <a:t>6.</a:t>
              </a:r>
              <a:r>
                <a:rPr lang="da-DK" sz="1000" noProof="1">
                  <a:solidFill>
                    <a:prstClr val="black">
                      <a:lumMod val="75000"/>
                      <a:lumOff val="25000"/>
                    </a:prstClr>
                  </a:solidFill>
                </a:rPr>
                <a:t> Forsvinder din tekst, højreklik på billedet </a:t>
              </a:r>
              <a:br>
                <a:rPr lang="da-DK" sz="1000" noProof="1">
                  <a:solidFill>
                    <a:prstClr val="black">
                      <a:lumMod val="75000"/>
                      <a:lumOff val="25000"/>
                    </a:prstClr>
                  </a:solidFill>
                </a:rPr>
              </a:br>
              <a:r>
                <a:rPr lang="da-DK" sz="1000" noProof="1">
                  <a:solidFill>
                    <a:prstClr val="black">
                      <a:lumMod val="75000"/>
                      <a:lumOff val="25000"/>
                    </a:prstClr>
                  </a:solidFill>
                </a:rPr>
                <a:t>og vælg </a:t>
              </a:r>
              <a:r>
                <a:rPr lang="da-DK" sz="1000" b="1" noProof="1">
                  <a:solidFill>
                    <a:prstClr val="black">
                      <a:lumMod val="75000"/>
                      <a:lumOff val="25000"/>
                    </a:prstClr>
                  </a:solidFill>
                </a:rPr>
                <a:t>Placer bagest, </a:t>
              </a:r>
              <a:r>
                <a:rPr lang="da-DK" sz="1000" noProof="1">
                  <a:solidFill>
                    <a:prstClr val="black">
                      <a:lumMod val="75000"/>
                      <a:lumOff val="25000"/>
                    </a:prstClr>
                  </a:solidFill>
                </a:rPr>
                <a:t>eller højreklik og </a:t>
              </a:r>
              <a:br>
                <a:rPr lang="da-DK" sz="1000" noProof="1">
                  <a:solidFill>
                    <a:prstClr val="black">
                      <a:lumMod val="75000"/>
                      <a:lumOff val="25000"/>
                    </a:prstClr>
                  </a:solidFill>
                </a:rPr>
              </a:br>
              <a:r>
                <a:rPr lang="da-DK" sz="1000" noProof="1">
                  <a:solidFill>
                    <a:prstClr val="black">
                      <a:lumMod val="75000"/>
                      <a:lumOff val="25000"/>
                    </a:prstClr>
                  </a:solidFill>
                </a:rPr>
                <a:t>vælg </a:t>
              </a:r>
              <a:r>
                <a:rPr lang="da-DK" sz="1000" b="1" noProof="1">
                  <a:solidFill>
                    <a:prstClr val="black">
                      <a:lumMod val="75000"/>
                      <a:lumOff val="25000"/>
                    </a:prstClr>
                  </a:solidFill>
                </a:rPr>
                <a:t>Nulstil slide</a:t>
              </a:r>
            </a:p>
          </p:txBody>
        </p:sp>
        <p:grpSp>
          <p:nvGrpSpPr>
            <p:cNvPr id="28" name="Gruppe 57"/>
            <p:cNvGrpSpPr>
              <a:grpSpLocks/>
            </p:cNvGrpSpPr>
            <p:nvPr/>
          </p:nvGrpSpPr>
          <p:grpSpPr bwMode="auto">
            <a:xfrm>
              <a:off x="-454060" y="3593903"/>
              <a:ext cx="330033" cy="396146"/>
              <a:chOff x="1018031" y="5113037"/>
              <a:chExt cx="373412" cy="448177"/>
            </a:xfrm>
          </p:grpSpPr>
          <p:pic>
            <p:nvPicPr>
              <p:cNvPr id="30" name="Billede 5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8031" y="5134460"/>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ounded Rectangle 25"/>
              <p:cNvSpPr/>
              <p:nvPr/>
            </p:nvSpPr>
            <p:spPr bwMode="auto">
              <a:xfrm>
                <a:off x="1023497" y="511303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pic>
          <p:nvPicPr>
            <p:cNvPr id="29" name="Billede 5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46164" y="2756287"/>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Text Box 48"/>
          <p:cNvSpPr txBox="1">
            <a:spLocks noChangeArrowheads="1"/>
          </p:cNvSpPr>
          <p:nvPr userDrawn="1"/>
        </p:nvSpPr>
        <p:spPr bwMode="auto">
          <a:xfrm>
            <a:off x="-2545976" y="1548000"/>
            <a:ext cx="2403576" cy="160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prstClr val="black">
                    <a:lumMod val="75000"/>
                    <a:lumOff val="25000"/>
                  </a:prstClr>
                </a:solidFill>
              </a:rPr>
              <a:t>Titeldias med billede</a:t>
            </a:r>
          </a:p>
          <a:p>
            <a:pPr algn="r" eaLnBrk="1" hangingPunct="1">
              <a:spcAft>
                <a:spcPts val="300"/>
              </a:spcAft>
              <a:defRPr/>
            </a:pPr>
            <a:r>
              <a:rPr lang="da-DK" sz="1000" b="1" noProof="1">
                <a:solidFill>
                  <a:prstClr val="black">
                    <a:lumMod val="75000"/>
                    <a:lumOff val="25000"/>
                  </a:prstClr>
                </a:solidFill>
              </a:rPr>
              <a:t>Indsæt TITEL og EMNE</a:t>
            </a:r>
          </a:p>
          <a:p>
            <a:pPr algn="r" eaLnBrk="1" hangingPunct="1">
              <a:spcAft>
                <a:spcPts val="240"/>
              </a:spcAft>
              <a:defRPr/>
            </a:pPr>
            <a:r>
              <a:rPr lang="da-DK" altLang="da-DK" sz="1000" b="1" noProof="1">
                <a:solidFill>
                  <a:prstClr val="black">
                    <a:lumMod val="75000"/>
                    <a:lumOff val="25000"/>
                  </a:prstClr>
                </a:solidFill>
              </a:rPr>
              <a:t>1. </a:t>
            </a:r>
            <a:r>
              <a:rPr lang="da-DK" altLang="da-DK" sz="1000" noProof="1">
                <a:solidFill>
                  <a:prstClr val="black">
                    <a:lumMod val="75000"/>
                    <a:lumOff val="25000"/>
                  </a:prstClr>
                </a:solidFill>
              </a:rPr>
              <a:t>Klik på fanen </a:t>
            </a:r>
            <a:r>
              <a:rPr lang="da-DK" altLang="da-DK" sz="1000" b="1" noProof="1">
                <a:solidFill>
                  <a:prstClr val="black">
                    <a:lumMod val="75000"/>
                    <a:lumOff val="25000"/>
                  </a:prstClr>
                </a:solidFill>
              </a:rPr>
              <a:t>INDSÆT </a:t>
            </a:r>
            <a:r>
              <a:rPr lang="da-DK" altLang="da-DK" sz="1000" noProof="1">
                <a:solidFill>
                  <a:prstClr val="black">
                    <a:lumMod val="75000"/>
                    <a:lumOff val="25000"/>
                  </a:prstClr>
                </a:solidFill>
              </a:rPr>
              <a:t>i topmenuen </a:t>
            </a:r>
          </a:p>
          <a:p>
            <a:pPr algn="r" eaLnBrk="1" hangingPunct="1">
              <a:spcAft>
                <a:spcPts val="240"/>
              </a:spcAft>
              <a:defRPr/>
            </a:pPr>
            <a:r>
              <a:rPr lang="da-DK" altLang="da-DK" sz="1000" b="1" noProof="1">
                <a:solidFill>
                  <a:prstClr val="black">
                    <a:lumMod val="75000"/>
                    <a:lumOff val="25000"/>
                  </a:prstClr>
                </a:solidFill>
              </a:rPr>
              <a:t>2.</a:t>
            </a:r>
            <a:r>
              <a:rPr lang="da-DK" altLang="da-DK" sz="1000" noProof="1">
                <a:solidFill>
                  <a:prstClr val="black">
                    <a:lumMod val="75000"/>
                    <a:lumOff val="25000"/>
                  </a:prstClr>
                </a:solidFill>
              </a:rPr>
              <a:t> Klik på </a:t>
            </a:r>
            <a:r>
              <a:rPr lang="da-DK" altLang="da-DK" sz="1000" b="1" noProof="1">
                <a:solidFill>
                  <a:prstClr val="black">
                    <a:lumMod val="75000"/>
                    <a:lumOff val="25000"/>
                  </a:prstClr>
                </a:solidFill>
              </a:rPr>
              <a:t>Sidehoved og Sidefod</a:t>
            </a:r>
            <a:endParaRPr lang="da-DK" altLang="da-DK" sz="1000" noProof="1">
              <a:solidFill>
                <a:prstClr val="black">
                  <a:lumMod val="75000"/>
                  <a:lumOff val="25000"/>
                </a:prstClr>
              </a:solidFill>
            </a:endParaRPr>
          </a:p>
          <a:p>
            <a:pPr algn="r" eaLnBrk="1" hangingPunct="1">
              <a:spcAft>
                <a:spcPts val="240"/>
              </a:spcAft>
              <a:defRPr/>
            </a:pPr>
            <a:r>
              <a:rPr lang="da-DK" sz="1000" b="1" noProof="1">
                <a:solidFill>
                  <a:prstClr val="black">
                    <a:lumMod val="75000"/>
                    <a:lumOff val="25000"/>
                  </a:prstClr>
                </a:solidFill>
              </a:rPr>
              <a:t>3.</a:t>
            </a:r>
            <a:r>
              <a:rPr lang="da-DK" sz="1000" noProof="1">
                <a:solidFill>
                  <a:prstClr val="black">
                    <a:lumMod val="75000"/>
                    <a:lumOff val="25000"/>
                  </a:prstClr>
                </a:solidFill>
              </a:rPr>
              <a:t> Dobbeltklik i feltet med </a:t>
            </a:r>
            <a:r>
              <a:rPr lang="da-DK" sz="1000" b="1" noProof="1">
                <a:solidFill>
                  <a:prstClr val="black">
                    <a:lumMod val="75000"/>
                    <a:lumOff val="25000"/>
                  </a:prstClr>
                </a:solidFill>
              </a:rPr>
              <a:t>INDSÆT TITEL </a:t>
            </a:r>
            <a:r>
              <a:rPr lang="da-DK" sz="1000" noProof="1">
                <a:solidFill>
                  <a:prstClr val="black">
                    <a:lumMod val="75000"/>
                    <a:lumOff val="25000"/>
                  </a:prstClr>
                </a:solidFill>
              </a:rPr>
              <a:t>og indsæt din TITEL-tekst</a:t>
            </a:r>
          </a:p>
          <a:p>
            <a:pPr algn="r" eaLnBrk="1" hangingPunct="1">
              <a:spcAft>
                <a:spcPts val="240"/>
              </a:spcAft>
              <a:defRPr/>
            </a:pPr>
            <a:r>
              <a:rPr lang="da-DK" sz="1000" b="1" noProof="1">
                <a:solidFill>
                  <a:prstClr val="black">
                    <a:lumMod val="75000"/>
                    <a:lumOff val="25000"/>
                  </a:prstClr>
                </a:solidFill>
              </a:rPr>
              <a:t>4. </a:t>
            </a:r>
            <a:r>
              <a:rPr lang="da-DK" sz="1000" noProof="1">
                <a:solidFill>
                  <a:prstClr val="black">
                    <a:lumMod val="75000"/>
                    <a:lumOff val="25000"/>
                  </a:prstClr>
                </a:solidFill>
              </a:rPr>
              <a:t>Dobbeltklik i feltet med </a:t>
            </a:r>
            <a:r>
              <a:rPr lang="da-DK" sz="1000" b="1" noProof="1">
                <a:solidFill>
                  <a:prstClr val="black">
                    <a:lumMod val="75000"/>
                    <a:lumOff val="25000"/>
                  </a:prstClr>
                </a:solidFill>
              </a:rPr>
              <a:t>INDSÆT EMNE</a:t>
            </a:r>
            <a:r>
              <a:rPr lang="da-DK" sz="1000" noProof="1">
                <a:solidFill>
                  <a:prstClr val="black">
                    <a:lumMod val="75000"/>
                    <a:lumOff val="25000"/>
                  </a:prstClr>
                </a:solidFill>
              </a:rPr>
              <a:t> og indsæt din EMNE-tekst</a:t>
            </a:r>
            <a:endParaRPr lang="da-DK" sz="1000" b="1" noProof="1">
              <a:solidFill>
                <a:prstClr val="black">
                  <a:lumMod val="75000"/>
                  <a:lumOff val="25000"/>
                </a:prstClr>
              </a:solidFill>
            </a:endParaRPr>
          </a:p>
          <a:p>
            <a:pPr algn="r" eaLnBrk="1" hangingPunct="1">
              <a:spcAft>
                <a:spcPts val="240"/>
              </a:spcAft>
              <a:defRPr/>
            </a:pPr>
            <a:r>
              <a:rPr lang="da-DK" sz="1000" b="1" noProof="1">
                <a:solidFill>
                  <a:prstClr val="black">
                    <a:lumMod val="75000"/>
                    <a:lumOff val="25000"/>
                  </a:prstClr>
                </a:solidFill>
              </a:rPr>
              <a:t>5. </a:t>
            </a:r>
            <a:r>
              <a:rPr lang="da-DK" sz="1000" noProof="1">
                <a:solidFill>
                  <a:prstClr val="black">
                    <a:lumMod val="75000"/>
                    <a:lumOff val="25000"/>
                  </a:prstClr>
                </a:solidFill>
              </a:rPr>
              <a:t>Vælg </a:t>
            </a:r>
            <a:r>
              <a:rPr lang="da-DK" sz="1000" b="1" noProof="1">
                <a:solidFill>
                  <a:prstClr val="black">
                    <a:lumMod val="75000"/>
                    <a:lumOff val="25000"/>
                  </a:prstClr>
                </a:solidFill>
              </a:rPr>
              <a:t>Anvend på alle</a:t>
            </a:r>
          </a:p>
        </p:txBody>
      </p:sp>
      <p:sp>
        <p:nvSpPr>
          <p:cNvPr id="20"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cs typeface="Arial" panose="020B0604020202020204" pitchFamily="34" charset="0"/>
              </a:rPr>
              <a:t>1. </a:t>
            </a:r>
            <a:r>
              <a:rPr lang="en-GB" sz="1000" noProof="1">
                <a:solidFill>
                  <a:prstClr val="black">
                    <a:lumMod val="75000"/>
                    <a:lumOff val="25000"/>
                  </a:prstClr>
                </a:solidFill>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cs typeface="Arial" panose="020B0604020202020204" pitchFamily="34" charset="0"/>
              </a:rPr>
              <a:t>2. </a:t>
            </a:r>
            <a:r>
              <a:rPr lang="en-GB" sz="1000" noProof="1">
                <a:solidFill>
                  <a:prstClr val="black">
                    <a:lumMod val="75000"/>
                    <a:lumOff val="25000"/>
                  </a:prstClr>
                </a:solidFill>
                <a:cs typeface="Arial" panose="020B0604020202020204" pitchFamily="34" charset="0"/>
              </a:rPr>
              <a:t>Vælg et passende layout </a:t>
            </a:r>
            <a:br>
              <a:rPr lang="en-GB" sz="1000" noProof="1">
                <a:solidFill>
                  <a:prstClr val="black">
                    <a:lumMod val="75000"/>
                    <a:lumOff val="25000"/>
                  </a:prstClr>
                </a:solidFill>
                <a:cs typeface="Arial" panose="020B0604020202020204" pitchFamily="34" charset="0"/>
              </a:rPr>
            </a:br>
            <a:r>
              <a:rPr lang="en-GB" sz="1000" noProof="1">
                <a:solidFill>
                  <a:prstClr val="black">
                    <a:lumMod val="75000"/>
                    <a:lumOff val="25000"/>
                  </a:prstClr>
                </a:solidFill>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cs typeface="Arial" panose="020B0604020202020204" pitchFamily="34" charset="0"/>
              </a:rPr>
              <a:t>Alternativt kan du vælge layout direkte under knappen </a:t>
            </a:r>
            <a:r>
              <a:rPr lang="en-GB" sz="1000" b="1" i="1" noProof="1">
                <a:solidFill>
                  <a:prstClr val="black">
                    <a:lumMod val="75000"/>
                    <a:lumOff val="25000"/>
                  </a:prstClr>
                </a:solidFill>
                <a:cs typeface="Arial" panose="020B0604020202020204" pitchFamily="34" charset="0"/>
              </a:rPr>
              <a:t>Nyt slide</a:t>
            </a:r>
            <a:r>
              <a:rPr lang="en-GB" sz="1000" i="1" noProof="1">
                <a:solidFill>
                  <a:prstClr val="black">
                    <a:lumMod val="75000"/>
                    <a:lumOff val="25000"/>
                  </a:prstClr>
                </a:solidFill>
                <a:cs typeface="Arial" panose="020B0604020202020204" pitchFamily="34" charset="0"/>
              </a:rPr>
              <a:t>, når du laver et nyt slide</a:t>
            </a:r>
          </a:p>
        </p:txBody>
      </p:sp>
      <p:pic>
        <p:nvPicPr>
          <p:cNvPr id="22" name="Billede 2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81154" y="1972"/>
            <a:ext cx="2634581" cy="1481952"/>
          </a:xfrm>
          <a:prstGeom prst="rect">
            <a:avLst/>
          </a:prstGeom>
          <a:ln w="3175">
            <a:solidFill>
              <a:schemeClr val="accent5"/>
            </a:solidFill>
          </a:ln>
        </p:spPr>
      </p:pic>
    </p:spTree>
    <p:extLst>
      <p:ext uri="{BB962C8B-B14F-4D97-AF65-F5344CB8AC3E}">
        <p14:creationId xmlns:p14="http://schemas.microsoft.com/office/powerpoint/2010/main" val="4087540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AF3771-0749-4187-A98F-DC34BD1992B0}"/>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63A0DD46-F6DD-49E9-B757-B6F75A8D7AD6}"/>
              </a:ext>
            </a:extLst>
          </p:cNvPr>
          <p:cNvSpPr>
            <a:spLocks noGrp="1"/>
          </p:cNvSpPr>
          <p:nvPr>
            <p:ph type="dt" sz="half" idx="10"/>
          </p:nvPr>
        </p:nvSpPr>
        <p:spPr/>
        <p:txBody>
          <a:bodyPr/>
          <a:lstStyle/>
          <a:p>
            <a:endParaRPr lang="da-DK"/>
          </a:p>
        </p:txBody>
      </p:sp>
      <p:sp>
        <p:nvSpPr>
          <p:cNvPr id="4" name="Pladsholder til sidefod 3">
            <a:extLst>
              <a:ext uri="{FF2B5EF4-FFF2-40B4-BE49-F238E27FC236}">
                <a16:creationId xmlns:a16="http://schemas.microsoft.com/office/drawing/2014/main" id="{071658A3-BBAF-44C3-B31C-9B8B04C6CA6E}"/>
              </a:ext>
            </a:extLst>
          </p:cNvPr>
          <p:cNvSpPr>
            <a:spLocks noGrp="1"/>
          </p:cNvSpPr>
          <p:nvPr>
            <p:ph type="ftr" sz="quarter" idx="11"/>
          </p:nvPr>
        </p:nvSpPr>
        <p:spPr/>
        <p:txBody>
          <a:bodyPr/>
          <a:lstStyle/>
          <a:p>
            <a:r>
              <a:rPr lang="da-DK"/>
              <a:t>Indsæt emne</a:t>
            </a:r>
          </a:p>
        </p:txBody>
      </p:sp>
      <p:sp>
        <p:nvSpPr>
          <p:cNvPr id="5" name="Pladsholder til slidenummer 4">
            <a:extLst>
              <a:ext uri="{FF2B5EF4-FFF2-40B4-BE49-F238E27FC236}">
                <a16:creationId xmlns:a16="http://schemas.microsoft.com/office/drawing/2014/main" id="{8A432034-836E-473A-98FA-6CE649FAFB0B}"/>
              </a:ext>
            </a:extLst>
          </p:cNvPr>
          <p:cNvSpPr>
            <a:spLocks noGrp="1"/>
          </p:cNvSpPr>
          <p:nvPr>
            <p:ph type="sldNum" sz="quarter" idx="12"/>
          </p:nvPr>
        </p:nvSpPr>
        <p:spPr/>
        <p:txBody>
          <a:bodyPr/>
          <a:lstStyle/>
          <a:p>
            <a:fld id="{5B2DE5AD-A1C1-4C18-A119-8AEF41F1D580}" type="slidenum">
              <a:rPr lang="da-DK" smtClean="0"/>
              <a:t>‹nr.›</a:t>
            </a:fld>
            <a:endParaRPr lang="da-DK"/>
          </a:p>
        </p:txBody>
      </p:sp>
    </p:spTree>
    <p:extLst>
      <p:ext uri="{BB962C8B-B14F-4D97-AF65-F5344CB8AC3E}">
        <p14:creationId xmlns:p14="http://schemas.microsoft.com/office/powerpoint/2010/main" val="25462026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6" name="Billede 5"/>
          <p:cNvPicPr>
            <a:picLocks noChangeAspect="1"/>
          </p:cNvPicPr>
          <p:nvPr userDrawn="1"/>
        </p:nvPicPr>
        <p:blipFill>
          <a:blip r:embed="rId2"/>
          <a:stretch>
            <a:fillRect/>
          </a:stretch>
        </p:blipFill>
        <p:spPr>
          <a:xfrm>
            <a:off x="-2785324" y="1170"/>
            <a:ext cx="2642284" cy="1485662"/>
          </a:xfrm>
          <a:prstGeom prst="rect">
            <a:avLst/>
          </a:prstGeom>
          <a:ln w="3175">
            <a:solidFill>
              <a:schemeClr val="accent5"/>
            </a:solidFill>
          </a:ln>
        </p:spPr>
      </p:pic>
      <p:sp>
        <p:nvSpPr>
          <p:cNvPr id="8" name="Pladsholder til dato 7"/>
          <p:cNvSpPr>
            <a:spLocks noGrp="1"/>
          </p:cNvSpPr>
          <p:nvPr>
            <p:ph type="dt" sz="half" idx="10"/>
          </p:nvPr>
        </p:nvSpPr>
        <p:spPr/>
        <p:txBody>
          <a:bodyPr/>
          <a:lstStyle>
            <a:lvl1pPr>
              <a:defRPr>
                <a:solidFill>
                  <a:srgbClr val="1F3B7A"/>
                </a:solidFill>
              </a:defRPr>
            </a:lvl1pPr>
          </a:lstStyle>
          <a:p>
            <a:endParaRPr lang="en-GB" dirty="0"/>
          </a:p>
        </p:txBody>
      </p:sp>
      <p:sp>
        <p:nvSpPr>
          <p:cNvPr id="9" name="Pladsholder til sidefod 8"/>
          <p:cNvSpPr>
            <a:spLocks noGrp="1"/>
          </p:cNvSpPr>
          <p:nvPr>
            <p:ph type="ftr" sz="quarter" idx="11"/>
          </p:nvPr>
        </p:nvSpPr>
        <p:spPr/>
        <p:txBody>
          <a:bodyPr/>
          <a:lstStyle>
            <a:lvl1pPr>
              <a:defRPr>
                <a:solidFill>
                  <a:srgbClr val="1F3B7A"/>
                </a:solidFill>
              </a:defRPr>
            </a:lvl1pPr>
          </a:lstStyle>
          <a:p>
            <a:r>
              <a:rPr lang="da-DK"/>
              <a:t>Indsæt emne</a:t>
            </a:r>
            <a:endParaRPr lang="en-GB" dirty="0"/>
          </a:p>
        </p:txBody>
      </p:sp>
      <p:sp>
        <p:nvSpPr>
          <p:cNvPr id="2" name="Title 1"/>
          <p:cNvSpPr>
            <a:spLocks noGrp="1"/>
          </p:cNvSpPr>
          <p:nvPr>
            <p:ph type="title" hasCustomPrompt="1"/>
          </p:nvPr>
        </p:nvSpPr>
        <p:spPr/>
        <p:txBody>
          <a:bodyPr/>
          <a:lstStyle>
            <a:lvl1pPr>
              <a:defRPr/>
            </a:lvl1pPr>
          </a:lstStyle>
          <a:p>
            <a:r>
              <a:rPr lang="da-DK" noProof="0" dirty="0"/>
              <a:t>Indsæt agenda overskrift</a:t>
            </a:r>
          </a:p>
        </p:txBody>
      </p:sp>
      <p:sp>
        <p:nvSpPr>
          <p:cNvPr id="10" name="Pladsholder til slidenummer 9"/>
          <p:cNvSpPr>
            <a:spLocks noGrp="1"/>
          </p:cNvSpPr>
          <p:nvPr>
            <p:ph type="sldNum" sz="quarter" idx="12"/>
          </p:nvPr>
        </p:nvSpPr>
        <p:spPr/>
        <p:txBody>
          <a:bodyPr/>
          <a:lstStyle/>
          <a:p>
            <a:fld id="{45D37B1E-C366-494F-A587-962AD9AABC83}" type="slidenum">
              <a:rPr lang="en-GB" smtClean="0"/>
              <a:pPr/>
              <a:t>‹nr.›</a:t>
            </a:fld>
            <a:endParaRPr lang="en-GB" dirty="0"/>
          </a:p>
        </p:txBody>
      </p:sp>
      <p:sp>
        <p:nvSpPr>
          <p:cNvPr id="2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cs typeface="Arial" panose="020B0604020202020204" pitchFamily="34" charset="0"/>
              </a:rPr>
              <a:t>1. </a:t>
            </a:r>
            <a:r>
              <a:rPr lang="en-GB" sz="1000" noProof="1">
                <a:solidFill>
                  <a:prstClr val="black">
                    <a:lumMod val="75000"/>
                    <a:lumOff val="25000"/>
                  </a:prstClr>
                </a:solidFill>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cs typeface="Arial" panose="020B0604020202020204" pitchFamily="34" charset="0"/>
              </a:rPr>
              <a:t>2. </a:t>
            </a:r>
            <a:r>
              <a:rPr lang="en-GB" sz="1000" noProof="1">
                <a:solidFill>
                  <a:prstClr val="black">
                    <a:lumMod val="75000"/>
                    <a:lumOff val="25000"/>
                  </a:prstClr>
                </a:solidFill>
                <a:cs typeface="Arial" panose="020B0604020202020204" pitchFamily="34" charset="0"/>
              </a:rPr>
              <a:t>Vælg et passende layout </a:t>
            </a:r>
            <a:br>
              <a:rPr lang="en-GB" sz="1000" noProof="1">
                <a:solidFill>
                  <a:prstClr val="black">
                    <a:lumMod val="75000"/>
                    <a:lumOff val="25000"/>
                  </a:prstClr>
                </a:solidFill>
                <a:cs typeface="Arial" panose="020B0604020202020204" pitchFamily="34" charset="0"/>
              </a:rPr>
            </a:br>
            <a:r>
              <a:rPr lang="en-GB" sz="1000" noProof="1">
                <a:solidFill>
                  <a:prstClr val="black">
                    <a:lumMod val="75000"/>
                    <a:lumOff val="25000"/>
                  </a:prstClr>
                </a:solidFill>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cs typeface="Arial" panose="020B0604020202020204" pitchFamily="34" charset="0"/>
              </a:rPr>
              <a:t>Alternativt kan du vælge layout direkte under knappen </a:t>
            </a:r>
            <a:r>
              <a:rPr lang="en-GB" sz="1000" b="1" i="1" noProof="1">
                <a:solidFill>
                  <a:prstClr val="black">
                    <a:lumMod val="75000"/>
                    <a:lumOff val="25000"/>
                  </a:prstClr>
                </a:solidFill>
                <a:cs typeface="Arial" panose="020B0604020202020204" pitchFamily="34" charset="0"/>
              </a:rPr>
              <a:t>Nyt slide</a:t>
            </a:r>
            <a:r>
              <a:rPr lang="en-GB" sz="1000" i="1" noProof="1">
                <a:solidFill>
                  <a:prstClr val="black">
                    <a:lumMod val="75000"/>
                    <a:lumOff val="25000"/>
                  </a:prstClr>
                </a:solidFill>
                <a:cs typeface="Arial" panose="020B0604020202020204" pitchFamily="34" charset="0"/>
              </a:rPr>
              <a:t>, når du laver et nyt slide</a:t>
            </a:r>
          </a:p>
        </p:txBody>
      </p:sp>
      <p:sp>
        <p:nvSpPr>
          <p:cNvPr id="5" name="Pladsholder til tekst 4"/>
          <p:cNvSpPr>
            <a:spLocks noGrp="1"/>
          </p:cNvSpPr>
          <p:nvPr>
            <p:ph type="body" sz="quarter" idx="13" hasCustomPrompt="1"/>
          </p:nvPr>
        </p:nvSpPr>
        <p:spPr>
          <a:xfrm>
            <a:off x="1908175" y="1898649"/>
            <a:ext cx="7561262" cy="3770313"/>
          </a:xfrm>
        </p:spPr>
        <p:txBody>
          <a:bodyPr/>
          <a:lstStyle>
            <a:lvl1pPr marL="180000" indent="-180000">
              <a:buFont typeface="Arial" panose="020B0604020202020204" pitchFamily="34" charset="0"/>
              <a:buChar char="›"/>
              <a:defRPr b="0"/>
            </a:lvl1pPr>
            <a:lvl2pPr marL="360000" indent="-180000">
              <a:buFont typeface="Arial" panose="020B0604020202020204" pitchFamily="34" charset="0"/>
              <a:buChar char="›"/>
              <a:defRPr sz="1400"/>
            </a:lvl2pPr>
            <a:lvl3pPr marL="360000">
              <a:defRPr sz="1400"/>
            </a:lvl3pPr>
          </a:lstStyle>
          <a:p>
            <a:pPr lvl="0"/>
            <a:r>
              <a:rPr lang="da-DK" dirty="0"/>
              <a:t>Indsæt agendapunkt</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23" name="Gruppe 22"/>
          <p:cNvGrpSpPr/>
          <p:nvPr userDrawn="1"/>
        </p:nvGrpSpPr>
        <p:grpSpPr>
          <a:xfrm>
            <a:off x="-2118335" y="1548000"/>
            <a:ext cx="1975295" cy="2568379"/>
            <a:chOff x="-2087997" y="2179188"/>
            <a:chExt cx="1975295" cy="2568379"/>
          </a:xfrm>
        </p:grpSpPr>
        <p:sp>
          <p:nvSpPr>
            <p:cNvPr id="24" name="AutoShape 4"/>
            <p:cNvSpPr>
              <a:spLocks/>
            </p:cNvSpPr>
            <p:nvPr userDrawn="1"/>
          </p:nvSpPr>
          <p:spPr bwMode="gray">
            <a:xfrm>
              <a:off x="-2087997" y="2179188"/>
              <a:ext cx="1975295" cy="211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prstClr val="black">
                      <a:lumMod val="75000"/>
                      <a:lumOff val="25000"/>
                    </a:prstClr>
                  </a:solidFill>
                  <a:cs typeface="Arial" panose="020B0604020202020204" pitchFamily="34" charset="0"/>
                </a:rPr>
                <a:t>Agenda</a:t>
              </a:r>
            </a:p>
            <a:p>
              <a:pPr algn="r">
                <a:spcAft>
                  <a:spcPts val="300"/>
                </a:spcAft>
                <a:defRPr/>
              </a:pPr>
              <a:r>
                <a:rPr lang="nb-NO" altLang="da-DK" sz="1000" b="1" noProof="1">
                  <a:solidFill>
                    <a:prstClr val="black">
                      <a:lumMod val="75000"/>
                      <a:lumOff val="25000"/>
                    </a:prstClr>
                  </a:solidFill>
                  <a:cs typeface="Arial" panose="020B0604020202020204" pitchFamily="34" charset="0"/>
                </a:rPr>
                <a:t>Punktopstilling</a:t>
              </a:r>
            </a:p>
            <a:p>
              <a:pPr algn="r">
                <a:spcAft>
                  <a:spcPts val="300"/>
                </a:spcAft>
                <a:defRPr/>
              </a:pPr>
              <a:r>
                <a:rPr lang="nb-NO" altLang="da-DK" sz="1000" noProof="1">
                  <a:solidFill>
                    <a:prstClr val="black">
                      <a:lumMod val="75000"/>
                      <a:lumOff val="25000"/>
                    </a:prstClr>
                  </a:solidFill>
                  <a:cs typeface="Arial" panose="020B0604020202020204" pitchFamily="34" charset="0"/>
                </a:rPr>
                <a:t>Niveau 1-2</a:t>
              </a:r>
              <a:r>
                <a:rPr lang="nb-NO" altLang="da-DK" sz="1000" b="1" noProof="1">
                  <a:solidFill>
                    <a:prstClr val="black">
                      <a:lumMod val="75000"/>
                      <a:lumOff val="25000"/>
                    </a:prstClr>
                  </a:solidFill>
                  <a:cs typeface="Arial" panose="020B0604020202020204" pitchFamily="34" charset="0"/>
                </a:rPr>
                <a:t> = </a:t>
              </a:r>
              <a:r>
                <a:rPr lang="nb-NO" altLang="da-DK" sz="1000" noProof="1">
                  <a:solidFill>
                    <a:prstClr val="black">
                      <a:lumMod val="75000"/>
                      <a:lumOff val="25000"/>
                    </a:prstClr>
                  </a:solidFill>
                  <a:cs typeface="Arial" panose="020B0604020202020204" pitchFamily="34" charset="0"/>
                </a:rPr>
                <a:t>Punktopstilling</a:t>
              </a:r>
            </a:p>
            <a:p>
              <a:pPr algn="r">
                <a:spcAft>
                  <a:spcPts val="300"/>
                </a:spcAft>
                <a:defRPr/>
              </a:pPr>
              <a:r>
                <a:rPr lang="nb-NO" altLang="da-DK" sz="1000" noProof="1">
                  <a:solidFill>
                    <a:prstClr val="black">
                      <a:lumMod val="75000"/>
                      <a:lumOff val="25000"/>
                    </a:prstClr>
                  </a:solidFill>
                  <a:cs typeface="Arial" panose="020B0604020202020204" pitchFamily="34" charset="0"/>
                </a:rPr>
                <a:t>Klik på </a:t>
              </a:r>
              <a:r>
                <a:rPr lang="nb-NO" altLang="da-DK" sz="1000" b="1" noProof="1">
                  <a:solidFill>
                    <a:prstClr val="black">
                      <a:lumMod val="75000"/>
                      <a:lumOff val="25000"/>
                    </a:prstClr>
                  </a:solidFill>
                  <a:cs typeface="Arial" panose="020B0604020202020204" pitchFamily="34" charset="0"/>
                </a:rPr>
                <a:t>TAB</a:t>
              </a:r>
              <a:r>
                <a:rPr lang="nb-NO" altLang="da-DK" sz="1000" noProof="1">
                  <a:solidFill>
                    <a:prstClr val="black">
                      <a:lumMod val="75000"/>
                      <a:lumOff val="25000"/>
                    </a:prstClr>
                  </a:solidFill>
                  <a:cs typeface="Arial" panose="020B0604020202020204" pitchFamily="34" charset="0"/>
                </a:rPr>
                <a:t>-tasten én gang </a:t>
              </a:r>
              <a:br>
                <a:rPr lang="nb-NO" altLang="da-DK" sz="1000" noProof="1">
                  <a:solidFill>
                    <a:prstClr val="black">
                      <a:lumMod val="75000"/>
                      <a:lumOff val="25000"/>
                    </a:prstClr>
                  </a:solidFill>
                  <a:cs typeface="Arial" panose="020B0604020202020204" pitchFamily="34" charset="0"/>
                </a:rPr>
              </a:br>
              <a:r>
                <a:rPr lang="nb-NO" altLang="da-DK" sz="1000" noProof="1">
                  <a:solidFill>
                    <a:prstClr val="black">
                      <a:lumMod val="75000"/>
                      <a:lumOff val="25000"/>
                    </a:prstClr>
                  </a:solidFill>
                  <a:cs typeface="Arial" panose="020B0604020202020204" pitchFamily="34" charset="0"/>
                </a:rPr>
                <a:t>for at få niveau 2 </a:t>
              </a:r>
            </a:p>
            <a:p>
              <a:pPr algn="r">
                <a:spcAft>
                  <a:spcPts val="300"/>
                </a:spcAft>
                <a:defRPr/>
              </a:pPr>
              <a:r>
                <a:rPr lang="da-DK" altLang="da-DK" sz="1000" noProof="1">
                  <a:solidFill>
                    <a:prstClr val="black">
                      <a:lumMod val="75000"/>
                      <a:lumOff val="25000"/>
                    </a:prstClr>
                  </a:solidFill>
                  <a:cs typeface="Arial" panose="020B0604020202020204" pitchFamily="34" charset="0"/>
                </a:rPr>
                <a:t>Tryk</a:t>
              </a:r>
              <a:r>
                <a:rPr lang="da-DK" altLang="da-DK" sz="1000" b="1" noProof="1">
                  <a:solidFill>
                    <a:prstClr val="black">
                      <a:lumMod val="75000"/>
                      <a:lumOff val="25000"/>
                    </a:prstClr>
                  </a:solidFill>
                  <a:cs typeface="Arial" panose="020B0604020202020204" pitchFamily="34" charset="0"/>
                </a:rPr>
                <a:t> ENTER </a:t>
              </a:r>
              <a:r>
                <a:rPr lang="da-DK" altLang="da-DK" sz="1000" noProof="1">
                  <a:solidFill>
                    <a:prstClr val="black">
                      <a:lumMod val="75000"/>
                      <a:lumOff val="25000"/>
                    </a:prstClr>
                  </a:solidFill>
                  <a:cs typeface="Arial" panose="020B0604020202020204" pitchFamily="34" charset="0"/>
                </a:rPr>
                <a:t>for ny linje</a:t>
              </a:r>
            </a:p>
            <a:p>
              <a:pPr algn="r">
                <a:spcAft>
                  <a:spcPts val="300"/>
                </a:spcAft>
                <a:defRPr/>
              </a:pPr>
              <a:r>
                <a:rPr lang="da-DK" altLang="da-DK" sz="1000" noProof="1">
                  <a:solidFill>
                    <a:prstClr val="black">
                      <a:lumMod val="75000"/>
                      <a:lumOff val="25000"/>
                    </a:prstClr>
                  </a:solidFill>
                  <a:cs typeface="Arial" panose="020B0604020202020204" pitchFamily="34" charset="0"/>
                </a:rPr>
                <a:t>Brug </a:t>
              </a:r>
              <a:r>
                <a:rPr lang="da-DK" altLang="da-DK" sz="1000" b="1" noProof="1">
                  <a:solidFill>
                    <a:prstClr val="black">
                      <a:lumMod val="75000"/>
                      <a:lumOff val="25000"/>
                    </a:prstClr>
                  </a:solidFill>
                  <a:cs typeface="Arial" panose="020B0604020202020204" pitchFamily="34" charset="0"/>
                </a:rPr>
                <a:t>SHIFT+TAB</a:t>
              </a:r>
              <a:r>
                <a:rPr lang="da-DK" altLang="da-DK" sz="1000" noProof="1">
                  <a:solidFill>
                    <a:prstClr val="black">
                      <a:lumMod val="75000"/>
                      <a:lumOff val="25000"/>
                    </a:prstClr>
                  </a:solidFill>
                  <a:cs typeface="Arial" panose="020B0604020202020204" pitchFamily="34" charset="0"/>
                </a:rPr>
                <a:t>-tasterne </a:t>
              </a:r>
              <a:br>
                <a:rPr lang="da-DK" altLang="da-DK" sz="1000" noProof="1">
                  <a:solidFill>
                    <a:prstClr val="black">
                      <a:lumMod val="75000"/>
                      <a:lumOff val="25000"/>
                    </a:prstClr>
                  </a:solidFill>
                  <a:cs typeface="Arial" panose="020B0604020202020204" pitchFamily="34" charset="0"/>
                </a:rPr>
              </a:br>
              <a:r>
                <a:rPr lang="da-DK" altLang="da-DK" sz="1000" noProof="1">
                  <a:solidFill>
                    <a:prstClr val="black">
                      <a:lumMod val="75000"/>
                      <a:lumOff val="25000"/>
                    </a:prstClr>
                  </a:solidFill>
                  <a:cs typeface="Arial" panose="020B0604020202020204" pitchFamily="34" charset="0"/>
                </a:rPr>
                <a:t>for at komme tilbage</a:t>
              </a:r>
              <a:endParaRPr lang="nb-NO" altLang="da-DK" sz="1000" b="1" noProof="1">
                <a:solidFill>
                  <a:prstClr val="black">
                    <a:lumMod val="75000"/>
                    <a:lumOff val="25000"/>
                  </a:prstClr>
                </a:solidFill>
                <a:cs typeface="Arial" panose="020B0604020202020204" pitchFamily="34" charset="0"/>
              </a:endParaRPr>
            </a:p>
            <a:p>
              <a:pPr algn="r">
                <a:defRPr/>
              </a:pPr>
              <a:r>
                <a:rPr lang="nb-NO" altLang="da-DK" sz="1000" noProof="1">
                  <a:solidFill>
                    <a:prstClr val="black">
                      <a:lumMod val="75000"/>
                      <a:lumOff val="25000"/>
                    </a:prstClr>
                  </a:solidFill>
                  <a:cs typeface="Arial" panose="020B0604020202020204" pitchFamily="34" charset="0"/>
                </a:rPr>
                <a:t>Alternativt kan </a:t>
              </a:r>
              <a:r>
                <a:rPr lang="nb-NO" altLang="da-DK" sz="1000" b="1" noProof="1">
                  <a:solidFill>
                    <a:prstClr val="black">
                      <a:lumMod val="75000"/>
                      <a:lumOff val="25000"/>
                    </a:prstClr>
                  </a:solidFill>
                  <a:cs typeface="Arial" panose="020B0604020202020204" pitchFamily="34" charset="0"/>
                </a:rPr>
                <a:t>Forøg og Formindsk listeniveau </a:t>
              </a:r>
              <a:r>
                <a:rPr lang="nb-NO" altLang="da-DK" sz="1000" noProof="1">
                  <a:solidFill>
                    <a:prstClr val="black">
                      <a:lumMod val="75000"/>
                      <a:lumOff val="25000"/>
                    </a:prstClr>
                  </a:solidFill>
                  <a:cs typeface="Arial" panose="020B0604020202020204" pitchFamily="34" charset="0"/>
                </a:rPr>
                <a:t>bruges til at hoppe mellem tekst-typografierne</a:t>
              </a:r>
              <a:endParaRPr lang="nb-NO" altLang="da-DK" sz="1000" b="1" noProof="1">
                <a:solidFill>
                  <a:prstClr val="black">
                    <a:lumMod val="75000"/>
                    <a:lumOff val="25000"/>
                  </a:prstClr>
                </a:solidFill>
                <a:cs typeface="Arial" panose="020B0604020202020204" pitchFamily="34" charset="0"/>
              </a:endParaRPr>
            </a:p>
          </p:txBody>
        </p:sp>
        <p:grpSp>
          <p:nvGrpSpPr>
            <p:cNvPr id="25" name="Gruppe 3"/>
            <p:cNvGrpSpPr>
              <a:grpSpLocks/>
            </p:cNvGrpSpPr>
            <p:nvPr userDrawn="1"/>
          </p:nvGrpSpPr>
          <p:grpSpPr bwMode="auto">
            <a:xfrm>
              <a:off x="-559507" y="4331077"/>
              <a:ext cx="419100" cy="196850"/>
              <a:chOff x="2516188" y="2815464"/>
              <a:chExt cx="417988" cy="196850"/>
            </a:xfrm>
          </p:grpSpPr>
          <p:pic>
            <p:nvPicPr>
              <p:cNvPr id="29"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28154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12"/>
              <p:cNvSpPr/>
              <p:nvPr/>
            </p:nvSpPr>
            <p:spPr bwMode="auto">
              <a:xfrm>
                <a:off x="2737848" y="28265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nvGrpSpPr>
            <p:cNvPr id="26" name="Gruppe 2"/>
            <p:cNvGrpSpPr>
              <a:grpSpLocks/>
            </p:cNvGrpSpPr>
            <p:nvPr userDrawn="1"/>
          </p:nvGrpSpPr>
          <p:grpSpPr bwMode="auto">
            <a:xfrm>
              <a:off x="-552013" y="4550717"/>
              <a:ext cx="412750" cy="196850"/>
              <a:chOff x="2542276" y="3466339"/>
              <a:chExt cx="413649" cy="196850"/>
            </a:xfrm>
          </p:grpSpPr>
          <p:pic>
            <p:nvPicPr>
              <p:cNvPr id="27"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466339"/>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12"/>
              <p:cNvSpPr/>
              <p:nvPr/>
            </p:nvSpPr>
            <p:spPr bwMode="auto">
              <a:xfrm>
                <a:off x="2542276" y="3477452"/>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28529633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genda med kant">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a:stretch>
            <a:fillRect/>
          </a:stretch>
        </p:blipFill>
        <p:spPr>
          <a:xfrm>
            <a:off x="-2785327" y="0"/>
            <a:ext cx="2645627" cy="1489261"/>
          </a:xfrm>
          <a:prstGeom prst="rect">
            <a:avLst/>
          </a:prstGeom>
          <a:ln w="6350">
            <a:solidFill>
              <a:schemeClr val="accent5"/>
            </a:solidFill>
          </a:ln>
        </p:spPr>
      </p:pic>
      <p:sp>
        <p:nvSpPr>
          <p:cNvPr id="17"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solidFill>
                <a:prstClr val="black"/>
              </a:solidFill>
            </a:endParaRPr>
          </a:p>
        </p:txBody>
      </p:sp>
      <p:sp>
        <p:nvSpPr>
          <p:cNvPr id="8" name="Pladsholder til dato 7"/>
          <p:cNvSpPr>
            <a:spLocks noGrp="1"/>
          </p:cNvSpPr>
          <p:nvPr>
            <p:ph type="dt" sz="half" idx="10"/>
          </p:nvPr>
        </p:nvSpPr>
        <p:spPr/>
        <p:txBody>
          <a:bodyPr/>
          <a:lstStyle>
            <a:lvl1pPr>
              <a:defRPr>
                <a:solidFill>
                  <a:schemeClr val="bg1"/>
                </a:solidFill>
              </a:defRPr>
            </a:lvl1pPr>
          </a:lstStyle>
          <a:p>
            <a:endParaRPr lang="en-GB" dirty="0">
              <a:solidFill>
                <a:prstClr val="white"/>
              </a:solidFill>
            </a:endParaRPr>
          </a:p>
        </p:txBody>
      </p:sp>
      <p:sp>
        <p:nvSpPr>
          <p:cNvPr id="9" name="Pladsholder til sidefod 8"/>
          <p:cNvSpPr>
            <a:spLocks noGrp="1"/>
          </p:cNvSpPr>
          <p:nvPr>
            <p:ph type="ftr" sz="quarter" idx="11"/>
          </p:nvPr>
        </p:nvSpPr>
        <p:spPr/>
        <p:txBody>
          <a:bodyPr/>
          <a:lstStyle>
            <a:lvl1pPr>
              <a:defRPr>
                <a:solidFill>
                  <a:schemeClr val="bg1"/>
                </a:solidFill>
              </a:defRPr>
            </a:lvl1pPr>
          </a:lstStyle>
          <a:p>
            <a:r>
              <a:rPr lang="da-DK">
                <a:solidFill>
                  <a:prstClr val="white"/>
                </a:solidFill>
              </a:rPr>
              <a:t>Indsæt emne</a:t>
            </a:r>
            <a:endParaRPr lang="en-GB" dirty="0">
              <a:solidFill>
                <a:prstClr val="white"/>
              </a:solidFill>
            </a:endParaRPr>
          </a:p>
        </p:txBody>
      </p:sp>
      <p:sp>
        <p:nvSpPr>
          <p:cNvPr id="2" name="Title 1"/>
          <p:cNvSpPr>
            <a:spLocks noGrp="1"/>
          </p:cNvSpPr>
          <p:nvPr>
            <p:ph type="title" hasCustomPrompt="1"/>
          </p:nvPr>
        </p:nvSpPr>
        <p:spPr/>
        <p:txBody>
          <a:bodyPr/>
          <a:lstStyle>
            <a:lvl1pPr>
              <a:defRPr/>
            </a:lvl1pPr>
          </a:lstStyle>
          <a:p>
            <a:r>
              <a:rPr lang="da-DK" noProof="0" dirty="0"/>
              <a:t>Indsæt agenda overskrift</a:t>
            </a:r>
          </a:p>
        </p:txBody>
      </p:sp>
      <p:sp>
        <p:nvSpPr>
          <p:cNvPr id="10" name="Pladsholder til slidenummer 9"/>
          <p:cNvSpPr>
            <a:spLocks noGrp="1"/>
          </p:cNvSpPr>
          <p:nvPr>
            <p:ph type="sldNum" sz="quarter" idx="12"/>
          </p:nvPr>
        </p:nvSpPr>
        <p:spPr/>
        <p:txBody>
          <a:bodyPr/>
          <a:lstStyle/>
          <a:p>
            <a:fld id="{45D37B1E-C366-494F-A587-962AD9AABC83}" type="slidenum">
              <a:rPr lang="en-GB" smtClean="0"/>
              <a:pPr/>
              <a:t>‹nr.›</a:t>
            </a:fld>
            <a:endParaRPr lang="en-GB" dirty="0"/>
          </a:p>
        </p:txBody>
      </p:sp>
      <p:sp>
        <p:nvSpPr>
          <p:cNvPr id="2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cs typeface="Arial" panose="020B0604020202020204" pitchFamily="34" charset="0"/>
              </a:rPr>
              <a:t>1. </a:t>
            </a:r>
            <a:r>
              <a:rPr lang="en-GB" sz="1000" noProof="1">
                <a:solidFill>
                  <a:prstClr val="black">
                    <a:lumMod val="75000"/>
                    <a:lumOff val="25000"/>
                  </a:prstClr>
                </a:solidFill>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cs typeface="Arial" panose="020B0604020202020204" pitchFamily="34" charset="0"/>
              </a:rPr>
              <a:t>2. </a:t>
            </a:r>
            <a:r>
              <a:rPr lang="en-GB" sz="1000" noProof="1">
                <a:solidFill>
                  <a:prstClr val="black">
                    <a:lumMod val="75000"/>
                    <a:lumOff val="25000"/>
                  </a:prstClr>
                </a:solidFill>
                <a:cs typeface="Arial" panose="020B0604020202020204" pitchFamily="34" charset="0"/>
              </a:rPr>
              <a:t>Vælg et passende layout </a:t>
            </a:r>
            <a:br>
              <a:rPr lang="en-GB" sz="1000" noProof="1">
                <a:solidFill>
                  <a:prstClr val="black">
                    <a:lumMod val="75000"/>
                    <a:lumOff val="25000"/>
                  </a:prstClr>
                </a:solidFill>
                <a:cs typeface="Arial" panose="020B0604020202020204" pitchFamily="34" charset="0"/>
              </a:rPr>
            </a:br>
            <a:r>
              <a:rPr lang="en-GB" sz="1000" noProof="1">
                <a:solidFill>
                  <a:prstClr val="black">
                    <a:lumMod val="75000"/>
                    <a:lumOff val="25000"/>
                  </a:prstClr>
                </a:solidFill>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cs typeface="Arial" panose="020B0604020202020204" pitchFamily="34" charset="0"/>
              </a:rPr>
              <a:t>Alternativt kan du vælge layout direkte under knappen </a:t>
            </a:r>
            <a:r>
              <a:rPr lang="en-GB" sz="1000" b="1" i="1" noProof="1">
                <a:solidFill>
                  <a:prstClr val="black">
                    <a:lumMod val="75000"/>
                    <a:lumOff val="25000"/>
                  </a:prstClr>
                </a:solidFill>
                <a:cs typeface="Arial" panose="020B0604020202020204" pitchFamily="34" charset="0"/>
              </a:rPr>
              <a:t>Nyt slide</a:t>
            </a:r>
            <a:r>
              <a:rPr lang="en-GB" sz="1000" i="1" noProof="1">
                <a:solidFill>
                  <a:prstClr val="black">
                    <a:lumMod val="75000"/>
                    <a:lumOff val="25000"/>
                  </a:prstClr>
                </a:solidFill>
                <a:cs typeface="Arial" panose="020B0604020202020204" pitchFamily="34" charset="0"/>
              </a:rPr>
              <a:t>, når du laver et nyt slide</a:t>
            </a:r>
          </a:p>
        </p:txBody>
      </p:sp>
      <p:sp>
        <p:nvSpPr>
          <p:cNvPr id="5" name="Pladsholder til tekst 4"/>
          <p:cNvSpPr>
            <a:spLocks noGrp="1"/>
          </p:cNvSpPr>
          <p:nvPr>
            <p:ph type="body" sz="quarter" idx="13" hasCustomPrompt="1"/>
          </p:nvPr>
        </p:nvSpPr>
        <p:spPr>
          <a:xfrm>
            <a:off x="1908175" y="1898649"/>
            <a:ext cx="7561262" cy="3770313"/>
          </a:xfrm>
        </p:spPr>
        <p:txBody>
          <a:bodyPr/>
          <a:lstStyle>
            <a:lvl1pPr marL="180000" indent="-180000">
              <a:buFont typeface="Arial" panose="020B0604020202020204" pitchFamily="34" charset="0"/>
              <a:buChar char="›"/>
              <a:defRPr b="0"/>
            </a:lvl1pPr>
            <a:lvl2pPr marL="360000" indent="-180000">
              <a:buFont typeface="Arial" panose="020B0604020202020204" pitchFamily="34" charset="0"/>
              <a:buChar char="›"/>
              <a:defRPr sz="1400"/>
            </a:lvl2pPr>
            <a:lvl3pPr marL="360000">
              <a:defRPr sz="1400"/>
            </a:lvl3pPr>
          </a:lstStyle>
          <a:p>
            <a:pPr lvl="0"/>
            <a:r>
              <a:rPr lang="da-DK" dirty="0"/>
              <a:t>Indsæt agendapunkt</a:t>
            </a:r>
          </a:p>
          <a:p>
            <a:pPr lvl="1"/>
            <a:r>
              <a:rPr lang="da-DK" dirty="0"/>
              <a:t>Andet niveau</a:t>
            </a:r>
          </a:p>
          <a:p>
            <a:pPr lvl="2"/>
            <a:r>
              <a:rPr lang="da-DK" dirty="0"/>
              <a:t>Tredje niveau</a:t>
            </a:r>
          </a:p>
          <a:p>
            <a:pPr lvl="3"/>
            <a:r>
              <a:rPr lang="da-DK" dirty="0"/>
              <a:t>Fjerde niveau</a:t>
            </a:r>
          </a:p>
          <a:p>
            <a:pPr lvl="4"/>
            <a:r>
              <a:rPr lang="da-DK" dirty="0"/>
              <a:t>Femte niveau</a:t>
            </a:r>
          </a:p>
        </p:txBody>
      </p:sp>
      <p:grpSp>
        <p:nvGrpSpPr>
          <p:cNvPr id="23" name="Gruppe 22"/>
          <p:cNvGrpSpPr/>
          <p:nvPr userDrawn="1"/>
        </p:nvGrpSpPr>
        <p:grpSpPr>
          <a:xfrm>
            <a:off x="-2118335" y="1548000"/>
            <a:ext cx="1975295" cy="2568379"/>
            <a:chOff x="-2087997" y="2179188"/>
            <a:chExt cx="1975295" cy="2568379"/>
          </a:xfrm>
        </p:grpSpPr>
        <p:sp>
          <p:nvSpPr>
            <p:cNvPr id="24" name="AutoShape 4"/>
            <p:cNvSpPr>
              <a:spLocks/>
            </p:cNvSpPr>
            <p:nvPr userDrawn="1"/>
          </p:nvSpPr>
          <p:spPr bwMode="gray">
            <a:xfrm>
              <a:off x="-2087997" y="2179188"/>
              <a:ext cx="1975295" cy="2115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prstClr val="black">
                      <a:lumMod val="75000"/>
                      <a:lumOff val="25000"/>
                    </a:prstClr>
                  </a:solidFill>
                  <a:cs typeface="Arial" panose="020B0604020202020204" pitchFamily="34" charset="0"/>
                </a:rPr>
                <a:t>Agenda med kant</a:t>
              </a:r>
            </a:p>
            <a:p>
              <a:pPr algn="r">
                <a:spcAft>
                  <a:spcPts val="300"/>
                </a:spcAft>
                <a:defRPr/>
              </a:pPr>
              <a:r>
                <a:rPr lang="nb-NO" altLang="da-DK" sz="1000" b="1" noProof="1">
                  <a:solidFill>
                    <a:prstClr val="black">
                      <a:lumMod val="75000"/>
                      <a:lumOff val="25000"/>
                    </a:prstClr>
                  </a:solidFill>
                  <a:cs typeface="Arial" panose="020B0604020202020204" pitchFamily="34" charset="0"/>
                </a:rPr>
                <a:t>Punktopstilling</a:t>
              </a:r>
            </a:p>
            <a:p>
              <a:pPr algn="r">
                <a:spcAft>
                  <a:spcPts val="300"/>
                </a:spcAft>
                <a:defRPr/>
              </a:pPr>
              <a:r>
                <a:rPr lang="nb-NO" altLang="da-DK" sz="1000" noProof="1">
                  <a:solidFill>
                    <a:prstClr val="black">
                      <a:lumMod val="75000"/>
                      <a:lumOff val="25000"/>
                    </a:prstClr>
                  </a:solidFill>
                  <a:cs typeface="Arial" panose="020B0604020202020204" pitchFamily="34" charset="0"/>
                </a:rPr>
                <a:t>Niveau 1-2</a:t>
              </a:r>
              <a:r>
                <a:rPr lang="nb-NO" altLang="da-DK" sz="1000" b="1" noProof="1">
                  <a:solidFill>
                    <a:prstClr val="black">
                      <a:lumMod val="75000"/>
                      <a:lumOff val="25000"/>
                    </a:prstClr>
                  </a:solidFill>
                  <a:cs typeface="Arial" panose="020B0604020202020204" pitchFamily="34" charset="0"/>
                </a:rPr>
                <a:t> = </a:t>
              </a:r>
              <a:r>
                <a:rPr lang="nb-NO" altLang="da-DK" sz="1000" noProof="1">
                  <a:solidFill>
                    <a:prstClr val="black">
                      <a:lumMod val="75000"/>
                      <a:lumOff val="25000"/>
                    </a:prstClr>
                  </a:solidFill>
                  <a:cs typeface="Arial" panose="020B0604020202020204" pitchFamily="34" charset="0"/>
                </a:rPr>
                <a:t>Punktopstilling</a:t>
              </a:r>
            </a:p>
            <a:p>
              <a:pPr algn="r">
                <a:spcAft>
                  <a:spcPts val="300"/>
                </a:spcAft>
                <a:defRPr/>
              </a:pPr>
              <a:r>
                <a:rPr lang="nb-NO" altLang="da-DK" sz="1000" noProof="1">
                  <a:solidFill>
                    <a:prstClr val="black">
                      <a:lumMod val="75000"/>
                      <a:lumOff val="25000"/>
                    </a:prstClr>
                  </a:solidFill>
                  <a:cs typeface="Arial" panose="020B0604020202020204" pitchFamily="34" charset="0"/>
                </a:rPr>
                <a:t>Klik på </a:t>
              </a:r>
              <a:r>
                <a:rPr lang="nb-NO" altLang="da-DK" sz="1000" b="1" noProof="1">
                  <a:solidFill>
                    <a:prstClr val="black">
                      <a:lumMod val="75000"/>
                      <a:lumOff val="25000"/>
                    </a:prstClr>
                  </a:solidFill>
                  <a:cs typeface="Arial" panose="020B0604020202020204" pitchFamily="34" charset="0"/>
                </a:rPr>
                <a:t>TAB</a:t>
              </a:r>
              <a:r>
                <a:rPr lang="nb-NO" altLang="da-DK" sz="1000" noProof="1">
                  <a:solidFill>
                    <a:prstClr val="black">
                      <a:lumMod val="75000"/>
                      <a:lumOff val="25000"/>
                    </a:prstClr>
                  </a:solidFill>
                  <a:cs typeface="Arial" panose="020B0604020202020204" pitchFamily="34" charset="0"/>
                </a:rPr>
                <a:t>-tasten én gang </a:t>
              </a:r>
              <a:br>
                <a:rPr lang="nb-NO" altLang="da-DK" sz="1000" noProof="1">
                  <a:solidFill>
                    <a:prstClr val="black">
                      <a:lumMod val="75000"/>
                      <a:lumOff val="25000"/>
                    </a:prstClr>
                  </a:solidFill>
                  <a:cs typeface="Arial" panose="020B0604020202020204" pitchFamily="34" charset="0"/>
                </a:rPr>
              </a:br>
              <a:r>
                <a:rPr lang="nb-NO" altLang="da-DK" sz="1000" noProof="1">
                  <a:solidFill>
                    <a:prstClr val="black">
                      <a:lumMod val="75000"/>
                      <a:lumOff val="25000"/>
                    </a:prstClr>
                  </a:solidFill>
                  <a:cs typeface="Arial" panose="020B0604020202020204" pitchFamily="34" charset="0"/>
                </a:rPr>
                <a:t>for at få niveau 2 </a:t>
              </a:r>
            </a:p>
            <a:p>
              <a:pPr algn="r">
                <a:spcAft>
                  <a:spcPts val="300"/>
                </a:spcAft>
                <a:defRPr/>
              </a:pPr>
              <a:r>
                <a:rPr lang="da-DK" altLang="da-DK" sz="1000" noProof="1">
                  <a:solidFill>
                    <a:prstClr val="black">
                      <a:lumMod val="75000"/>
                      <a:lumOff val="25000"/>
                    </a:prstClr>
                  </a:solidFill>
                  <a:cs typeface="Arial" panose="020B0604020202020204" pitchFamily="34" charset="0"/>
                </a:rPr>
                <a:t>Tryk</a:t>
              </a:r>
              <a:r>
                <a:rPr lang="da-DK" altLang="da-DK" sz="1000" b="1" noProof="1">
                  <a:solidFill>
                    <a:prstClr val="black">
                      <a:lumMod val="75000"/>
                      <a:lumOff val="25000"/>
                    </a:prstClr>
                  </a:solidFill>
                  <a:cs typeface="Arial" panose="020B0604020202020204" pitchFamily="34" charset="0"/>
                </a:rPr>
                <a:t> ENTER </a:t>
              </a:r>
              <a:r>
                <a:rPr lang="da-DK" altLang="da-DK" sz="1000" noProof="1">
                  <a:solidFill>
                    <a:prstClr val="black">
                      <a:lumMod val="75000"/>
                      <a:lumOff val="25000"/>
                    </a:prstClr>
                  </a:solidFill>
                  <a:cs typeface="Arial" panose="020B0604020202020204" pitchFamily="34" charset="0"/>
                </a:rPr>
                <a:t>for ny linje</a:t>
              </a:r>
            </a:p>
            <a:p>
              <a:pPr algn="r">
                <a:spcAft>
                  <a:spcPts val="300"/>
                </a:spcAft>
                <a:defRPr/>
              </a:pPr>
              <a:r>
                <a:rPr lang="da-DK" altLang="da-DK" sz="1000" noProof="1">
                  <a:solidFill>
                    <a:prstClr val="black">
                      <a:lumMod val="75000"/>
                      <a:lumOff val="25000"/>
                    </a:prstClr>
                  </a:solidFill>
                  <a:cs typeface="Arial" panose="020B0604020202020204" pitchFamily="34" charset="0"/>
                </a:rPr>
                <a:t>Brug </a:t>
              </a:r>
              <a:r>
                <a:rPr lang="da-DK" altLang="da-DK" sz="1000" b="1" noProof="1">
                  <a:solidFill>
                    <a:prstClr val="black">
                      <a:lumMod val="75000"/>
                      <a:lumOff val="25000"/>
                    </a:prstClr>
                  </a:solidFill>
                  <a:cs typeface="Arial" panose="020B0604020202020204" pitchFamily="34" charset="0"/>
                </a:rPr>
                <a:t>SHIFT+TAB</a:t>
              </a:r>
              <a:r>
                <a:rPr lang="da-DK" altLang="da-DK" sz="1000" noProof="1">
                  <a:solidFill>
                    <a:prstClr val="black">
                      <a:lumMod val="75000"/>
                      <a:lumOff val="25000"/>
                    </a:prstClr>
                  </a:solidFill>
                  <a:cs typeface="Arial" panose="020B0604020202020204" pitchFamily="34" charset="0"/>
                </a:rPr>
                <a:t>-tasterne </a:t>
              </a:r>
              <a:br>
                <a:rPr lang="da-DK" altLang="da-DK" sz="1000" noProof="1">
                  <a:solidFill>
                    <a:prstClr val="black">
                      <a:lumMod val="75000"/>
                      <a:lumOff val="25000"/>
                    </a:prstClr>
                  </a:solidFill>
                  <a:cs typeface="Arial" panose="020B0604020202020204" pitchFamily="34" charset="0"/>
                </a:rPr>
              </a:br>
              <a:r>
                <a:rPr lang="da-DK" altLang="da-DK" sz="1000" noProof="1">
                  <a:solidFill>
                    <a:prstClr val="black">
                      <a:lumMod val="75000"/>
                      <a:lumOff val="25000"/>
                    </a:prstClr>
                  </a:solidFill>
                  <a:cs typeface="Arial" panose="020B0604020202020204" pitchFamily="34" charset="0"/>
                </a:rPr>
                <a:t>for at komme tilbage</a:t>
              </a:r>
              <a:endParaRPr lang="nb-NO" altLang="da-DK" sz="1000" b="1" noProof="1">
                <a:solidFill>
                  <a:prstClr val="black">
                    <a:lumMod val="75000"/>
                    <a:lumOff val="25000"/>
                  </a:prstClr>
                </a:solidFill>
                <a:cs typeface="Arial" panose="020B0604020202020204" pitchFamily="34" charset="0"/>
              </a:endParaRPr>
            </a:p>
            <a:p>
              <a:pPr algn="r">
                <a:defRPr/>
              </a:pPr>
              <a:r>
                <a:rPr lang="nb-NO" altLang="da-DK" sz="1000" noProof="1">
                  <a:solidFill>
                    <a:prstClr val="black">
                      <a:lumMod val="75000"/>
                      <a:lumOff val="25000"/>
                    </a:prstClr>
                  </a:solidFill>
                  <a:cs typeface="Arial" panose="020B0604020202020204" pitchFamily="34" charset="0"/>
                </a:rPr>
                <a:t>Alternativt kan </a:t>
              </a:r>
              <a:r>
                <a:rPr lang="nb-NO" altLang="da-DK" sz="1000" b="1" noProof="1">
                  <a:solidFill>
                    <a:prstClr val="black">
                      <a:lumMod val="75000"/>
                      <a:lumOff val="25000"/>
                    </a:prstClr>
                  </a:solidFill>
                  <a:cs typeface="Arial" panose="020B0604020202020204" pitchFamily="34" charset="0"/>
                </a:rPr>
                <a:t>Forøg og Formindsk listeniveau </a:t>
              </a:r>
              <a:r>
                <a:rPr lang="nb-NO" altLang="da-DK" sz="1000" noProof="1">
                  <a:solidFill>
                    <a:prstClr val="black">
                      <a:lumMod val="75000"/>
                      <a:lumOff val="25000"/>
                    </a:prstClr>
                  </a:solidFill>
                  <a:cs typeface="Arial" panose="020B0604020202020204" pitchFamily="34" charset="0"/>
                </a:rPr>
                <a:t>bruges til at hoppe mellem tekst-typografierne</a:t>
              </a:r>
              <a:endParaRPr lang="nb-NO" altLang="da-DK" sz="1000" b="1" noProof="1">
                <a:solidFill>
                  <a:prstClr val="black">
                    <a:lumMod val="75000"/>
                    <a:lumOff val="25000"/>
                  </a:prstClr>
                </a:solidFill>
                <a:cs typeface="Arial" panose="020B0604020202020204" pitchFamily="34" charset="0"/>
              </a:endParaRPr>
            </a:p>
          </p:txBody>
        </p:sp>
        <p:grpSp>
          <p:nvGrpSpPr>
            <p:cNvPr id="25" name="Gruppe 3"/>
            <p:cNvGrpSpPr>
              <a:grpSpLocks/>
            </p:cNvGrpSpPr>
            <p:nvPr userDrawn="1"/>
          </p:nvGrpSpPr>
          <p:grpSpPr bwMode="auto">
            <a:xfrm>
              <a:off x="-559507" y="4331077"/>
              <a:ext cx="419100" cy="196850"/>
              <a:chOff x="2516188" y="2815464"/>
              <a:chExt cx="417988" cy="196850"/>
            </a:xfrm>
          </p:grpSpPr>
          <p:pic>
            <p:nvPicPr>
              <p:cNvPr id="29"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6188" y="28154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ounded Rectangle 12"/>
              <p:cNvSpPr/>
              <p:nvPr/>
            </p:nvSpPr>
            <p:spPr bwMode="auto">
              <a:xfrm>
                <a:off x="2737848" y="28265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nvGrpSpPr>
            <p:cNvPr id="26" name="Gruppe 2"/>
            <p:cNvGrpSpPr>
              <a:grpSpLocks/>
            </p:cNvGrpSpPr>
            <p:nvPr userDrawn="1"/>
          </p:nvGrpSpPr>
          <p:grpSpPr bwMode="auto">
            <a:xfrm>
              <a:off x="-552013" y="4550717"/>
              <a:ext cx="412750" cy="196850"/>
              <a:chOff x="2542276" y="3466339"/>
              <a:chExt cx="413649" cy="196850"/>
            </a:xfrm>
          </p:grpSpPr>
          <p:pic>
            <p:nvPicPr>
              <p:cNvPr id="27"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466339"/>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12"/>
              <p:cNvSpPr/>
              <p:nvPr/>
            </p:nvSpPr>
            <p:spPr bwMode="auto">
              <a:xfrm>
                <a:off x="2542276" y="3477452"/>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Tree>
    <p:extLst>
      <p:ext uri="{BB962C8B-B14F-4D97-AF65-F5344CB8AC3E}">
        <p14:creationId xmlns:p14="http://schemas.microsoft.com/office/powerpoint/2010/main" val="8867847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Kapitel">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da-DK" dirty="0"/>
          </a:p>
        </p:txBody>
      </p:sp>
      <p:sp>
        <p:nvSpPr>
          <p:cNvPr id="5" name="Footer Placeholder 4"/>
          <p:cNvSpPr>
            <a:spLocks noGrp="1"/>
          </p:cNvSpPr>
          <p:nvPr>
            <p:ph type="ftr" sz="quarter" idx="11"/>
          </p:nvPr>
        </p:nvSpPr>
        <p:spPr/>
        <p:txBody>
          <a:bodyPr/>
          <a:lstStyle/>
          <a:p>
            <a:r>
              <a:rPr lang="da-DK"/>
              <a:t>Indsæt emne</a:t>
            </a:r>
            <a:endParaRPr lang="da-DK" dirty="0"/>
          </a:p>
        </p:txBody>
      </p:sp>
      <p:sp>
        <p:nvSpPr>
          <p:cNvPr id="2" name="Title 1"/>
          <p:cNvSpPr>
            <a:spLocks noGrp="1"/>
          </p:cNvSpPr>
          <p:nvPr>
            <p:ph type="title" hasCustomPrompt="1"/>
          </p:nvPr>
        </p:nvSpPr>
        <p:spPr>
          <a:xfrm>
            <a:off x="1908175" y="2390290"/>
            <a:ext cx="7561263" cy="3310530"/>
          </a:xfrm>
        </p:spPr>
        <p:txBody>
          <a:bodyPr anchor="t" anchorCtr="0"/>
          <a:lstStyle>
            <a:lvl1pPr>
              <a:lnSpc>
                <a:spcPct val="80000"/>
              </a:lnSpc>
              <a:defRPr sz="5000" b="0" cap="all" spc="-100" baseline="0"/>
            </a:lvl1pPr>
          </a:lstStyle>
          <a:p>
            <a:r>
              <a:rPr lang="da-DK" noProof="0" dirty="0"/>
              <a:t>Indsæt tekst eller statement I flere linjer</a:t>
            </a:r>
          </a:p>
        </p:txBody>
      </p:sp>
      <p:sp>
        <p:nvSpPr>
          <p:cNvPr id="9" name="Pladsholder til tekst 2"/>
          <p:cNvSpPr>
            <a:spLocks noGrp="1"/>
          </p:cNvSpPr>
          <p:nvPr>
            <p:ph type="body" sz="quarter" idx="13" hasCustomPrompt="1"/>
          </p:nvPr>
        </p:nvSpPr>
        <p:spPr>
          <a:xfrm>
            <a:off x="1908175" y="1478703"/>
            <a:ext cx="7561263" cy="914400"/>
          </a:xfrm>
        </p:spPr>
        <p:txBody>
          <a:bodyPr anchor="b" anchorCtr="0"/>
          <a:lstStyle>
            <a:lvl1pPr>
              <a:lnSpc>
                <a:spcPct val="80000"/>
              </a:lnSpc>
              <a:defRPr sz="5000" cap="all" spc="-100" baseline="0">
                <a:latin typeface="Arial Black" panose="020B0A04020102020204" pitchFamily="34" charset="0"/>
              </a:defRPr>
            </a:lvl1pPr>
          </a:lstStyle>
          <a:p>
            <a:pPr lvl="0"/>
            <a:r>
              <a:rPr lang="da-DK" dirty="0"/>
              <a:t>0X /</a:t>
            </a:r>
          </a:p>
        </p:txBody>
      </p:sp>
      <p:sp>
        <p:nvSpPr>
          <p:cNvPr id="6" name="Slide Number Placeholder 5"/>
          <p:cNvSpPr>
            <a:spLocks noGrp="1"/>
          </p:cNvSpPr>
          <p:nvPr>
            <p:ph type="sldNum" sz="quarter" idx="12"/>
          </p:nvPr>
        </p:nvSpPr>
        <p:spPr/>
        <p:txBody>
          <a:bodyPr/>
          <a:lstStyle/>
          <a:p>
            <a:fld id="{45D37B1E-C366-494F-A587-962AD9AABC83}" type="slidenum">
              <a:rPr lang="da-DK" smtClean="0"/>
              <a:pPr/>
              <a:t>‹nr.›</a:t>
            </a:fld>
            <a:endParaRPr lang="da-DK" dirty="0"/>
          </a:p>
        </p:txBody>
      </p:sp>
      <p:pic>
        <p:nvPicPr>
          <p:cNvPr id="10" name="Billed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1154" y="2342"/>
            <a:ext cx="2634581" cy="1481211"/>
          </a:xfrm>
          <a:prstGeom prst="rect">
            <a:avLst/>
          </a:prstGeom>
          <a:ln w="3175">
            <a:solidFill>
              <a:schemeClr val="accent5"/>
            </a:solidFill>
          </a:ln>
        </p:spPr>
      </p:pic>
      <p:sp>
        <p:nvSpPr>
          <p:cNvPr id="8" name="TextBox 7"/>
          <p:cNvSpPr txBox="1"/>
          <p:nvPr userDrawn="1"/>
        </p:nvSpPr>
        <p:spPr>
          <a:xfrm>
            <a:off x="-2059426" y="1548000"/>
            <a:ext cx="1952625" cy="123110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en-GB" sz="1000" b="1" noProof="1">
                <a:solidFill>
                  <a:prstClr val="black">
                    <a:lumMod val="75000"/>
                    <a:lumOff val="25000"/>
                  </a:prstClr>
                </a:solidFill>
                <a:cs typeface="Arial" panose="020B0604020202020204" pitchFamily="34" charset="0"/>
              </a:rPr>
              <a:t>Kapitel</a:t>
            </a:r>
          </a:p>
          <a:p>
            <a:pPr algn="r">
              <a:spcAft>
                <a:spcPts val="300"/>
              </a:spcAft>
              <a:defRPr/>
            </a:pPr>
            <a:endParaRPr lang="en-GB" sz="1000" b="1" noProof="1">
              <a:solidFill>
                <a:prstClr val="black">
                  <a:lumMod val="75000"/>
                  <a:lumOff val="25000"/>
                </a:prstClr>
              </a:solidFill>
              <a:cs typeface="Arial" panose="020B0604020202020204" pitchFamily="34" charset="0"/>
            </a:endParaRPr>
          </a:p>
          <a:p>
            <a:pPr algn="r">
              <a:spcAft>
                <a:spcPts val="300"/>
              </a:spcAft>
              <a:defRPr/>
            </a:pPr>
            <a:r>
              <a:rPr lang="da-DK" sz="1000" noProof="1">
                <a:solidFill>
                  <a:prstClr val="black">
                    <a:lumMod val="75000"/>
                    <a:lumOff val="25000"/>
                  </a:prstClr>
                </a:solidFill>
                <a:cs typeface="Arial" panose="020B0604020202020204" pitchFamily="34" charset="0"/>
              </a:rPr>
              <a:t>Kapiteldias anvendes </a:t>
            </a:r>
            <a:br>
              <a:rPr lang="da-DK" sz="1000" noProof="1">
                <a:solidFill>
                  <a:prstClr val="black">
                    <a:lumMod val="75000"/>
                    <a:lumOff val="25000"/>
                  </a:prstClr>
                </a:solidFill>
                <a:cs typeface="Arial" panose="020B0604020202020204" pitchFamily="34" charset="0"/>
              </a:rPr>
            </a:br>
            <a:r>
              <a:rPr lang="da-DK" sz="1000" noProof="1">
                <a:solidFill>
                  <a:prstClr val="black">
                    <a:lumMod val="75000"/>
                    <a:lumOff val="25000"/>
                  </a:prstClr>
                </a:solidFill>
                <a:cs typeface="Arial" panose="020B0604020202020204" pitchFamily="34" charset="0"/>
              </a:rPr>
              <a:t>som skilleark i forhold til </a:t>
            </a:r>
            <a:br>
              <a:rPr lang="da-DK" sz="1000" noProof="1">
                <a:solidFill>
                  <a:prstClr val="black">
                    <a:lumMod val="75000"/>
                    <a:lumOff val="25000"/>
                  </a:prstClr>
                </a:solidFill>
                <a:cs typeface="Arial" panose="020B0604020202020204" pitchFamily="34" charset="0"/>
              </a:rPr>
            </a:br>
            <a:r>
              <a:rPr lang="da-DK" sz="1000" noProof="1">
                <a:solidFill>
                  <a:prstClr val="black">
                    <a:lumMod val="75000"/>
                    <a:lumOff val="25000"/>
                  </a:prstClr>
                </a:solidFill>
                <a:cs typeface="Arial" panose="020B0604020202020204" pitchFamily="34" charset="0"/>
              </a:rPr>
              <a:t>oplæggets emner</a:t>
            </a:r>
          </a:p>
          <a:p>
            <a:pPr algn="r">
              <a:spcAft>
                <a:spcPts val="300"/>
              </a:spcAft>
              <a:defRPr/>
            </a:pPr>
            <a:r>
              <a:rPr lang="da-DK" sz="1000" dirty="0">
                <a:solidFill>
                  <a:prstClr val="black"/>
                </a:solidFill>
                <a:cs typeface="Arial" panose="020B0604020202020204" pitchFamily="34" charset="0"/>
              </a:rPr>
              <a:t>Skriv kapitelnummer i 0X / </a:t>
            </a:r>
            <a:br>
              <a:rPr lang="da-DK" sz="1000" dirty="0">
                <a:solidFill>
                  <a:prstClr val="black"/>
                </a:solidFill>
                <a:cs typeface="Arial" panose="020B0604020202020204" pitchFamily="34" charset="0"/>
              </a:rPr>
            </a:br>
            <a:r>
              <a:rPr lang="da-DK" sz="1000" dirty="0">
                <a:solidFill>
                  <a:prstClr val="black"/>
                </a:solidFill>
                <a:cs typeface="Arial" panose="020B0604020202020204" pitchFamily="34" charset="0"/>
              </a:rPr>
              <a:t>og indsæt overskriften for kapitlet</a:t>
            </a:r>
            <a:endParaRPr lang="en-GB" sz="1000" noProof="1">
              <a:solidFill>
                <a:prstClr val="black">
                  <a:lumMod val="75000"/>
                  <a:lumOff val="25000"/>
                </a:prstClr>
              </a:solidFill>
              <a:cs typeface="Arial" panose="020B0604020202020204" pitchFamily="34" charset="0"/>
            </a:endParaRPr>
          </a:p>
        </p:txBody>
      </p:sp>
    </p:spTree>
    <p:extLst>
      <p:ext uri="{BB962C8B-B14F-4D97-AF65-F5344CB8AC3E}">
        <p14:creationId xmlns:p14="http://schemas.microsoft.com/office/powerpoint/2010/main" val="22153785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Kapitel med kant">
    <p:spTree>
      <p:nvGrpSpPr>
        <p:cNvPr id="1" name=""/>
        <p:cNvGrpSpPr/>
        <p:nvPr/>
      </p:nvGrpSpPr>
      <p:grpSpPr>
        <a:xfrm>
          <a:off x="0" y="0"/>
          <a:ext cx="0" cy="0"/>
          <a:chOff x="0" y="0"/>
          <a:chExt cx="0" cy="0"/>
        </a:xfrm>
      </p:grpSpPr>
      <p:sp>
        <p:nvSpPr>
          <p:cNvPr id="13"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solidFill>
                <a:prstClr val="black"/>
              </a:solidFill>
            </a:endParaRPr>
          </a:p>
        </p:txBody>
      </p:sp>
      <p:sp>
        <p:nvSpPr>
          <p:cNvPr id="4" name="Date Placeholder 3"/>
          <p:cNvSpPr>
            <a:spLocks noGrp="1"/>
          </p:cNvSpPr>
          <p:nvPr>
            <p:ph type="dt" sz="half" idx="10"/>
          </p:nvPr>
        </p:nvSpPr>
        <p:spPr/>
        <p:txBody>
          <a:bodyPr/>
          <a:lstStyle>
            <a:lvl1pPr>
              <a:defRPr>
                <a:solidFill>
                  <a:schemeClr val="bg1"/>
                </a:solidFill>
              </a:defRPr>
            </a:lvl1pPr>
          </a:lstStyle>
          <a:p>
            <a:endParaRPr lang="da-DK" dirty="0">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r>
              <a:rPr lang="da-DK">
                <a:solidFill>
                  <a:prstClr val="white"/>
                </a:solidFill>
              </a:rPr>
              <a:t>Indsæt emne</a:t>
            </a:r>
            <a:endParaRPr lang="da-DK" dirty="0">
              <a:solidFill>
                <a:prstClr val="white"/>
              </a:solidFill>
            </a:endParaRPr>
          </a:p>
        </p:txBody>
      </p:sp>
      <p:sp>
        <p:nvSpPr>
          <p:cNvPr id="6" name="Slide Number Placeholder 5"/>
          <p:cNvSpPr>
            <a:spLocks noGrp="1"/>
          </p:cNvSpPr>
          <p:nvPr>
            <p:ph type="sldNum" sz="quarter" idx="12"/>
          </p:nvPr>
        </p:nvSpPr>
        <p:spPr/>
        <p:txBody>
          <a:bodyPr/>
          <a:lstStyle/>
          <a:p>
            <a:fld id="{45D37B1E-C366-494F-A587-962AD9AABC83}" type="slidenum">
              <a:rPr lang="da-DK" smtClean="0"/>
              <a:pPr/>
              <a:t>‹nr.›</a:t>
            </a:fld>
            <a:endParaRPr lang="da-DK" dirty="0"/>
          </a:p>
        </p:txBody>
      </p:sp>
      <p:sp>
        <p:nvSpPr>
          <p:cNvPr id="11" name="TextBox 7"/>
          <p:cNvSpPr txBox="1"/>
          <p:nvPr userDrawn="1"/>
        </p:nvSpPr>
        <p:spPr>
          <a:xfrm>
            <a:off x="-2059426" y="1548000"/>
            <a:ext cx="1952625" cy="123110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en-GB" sz="1000" b="1" noProof="1">
                <a:solidFill>
                  <a:prstClr val="black">
                    <a:lumMod val="75000"/>
                    <a:lumOff val="25000"/>
                  </a:prstClr>
                </a:solidFill>
                <a:cs typeface="Arial" panose="020B0604020202020204" pitchFamily="34" charset="0"/>
              </a:rPr>
              <a:t>Kapitel med kant</a:t>
            </a:r>
          </a:p>
          <a:p>
            <a:pPr algn="r">
              <a:spcAft>
                <a:spcPts val="300"/>
              </a:spcAft>
              <a:defRPr/>
            </a:pPr>
            <a:endParaRPr lang="en-GB" sz="1000" b="1" noProof="1">
              <a:solidFill>
                <a:prstClr val="black">
                  <a:lumMod val="75000"/>
                  <a:lumOff val="25000"/>
                </a:prstClr>
              </a:solidFill>
              <a:cs typeface="Arial" panose="020B0604020202020204" pitchFamily="34" charset="0"/>
            </a:endParaRPr>
          </a:p>
          <a:p>
            <a:pPr algn="r">
              <a:spcAft>
                <a:spcPts val="300"/>
              </a:spcAft>
              <a:defRPr/>
            </a:pPr>
            <a:r>
              <a:rPr lang="da-DK" sz="1000" noProof="1">
                <a:solidFill>
                  <a:prstClr val="black">
                    <a:lumMod val="75000"/>
                    <a:lumOff val="25000"/>
                  </a:prstClr>
                </a:solidFill>
                <a:cs typeface="Arial" panose="020B0604020202020204" pitchFamily="34" charset="0"/>
              </a:rPr>
              <a:t>Kapiteldias anvendes </a:t>
            </a:r>
            <a:br>
              <a:rPr lang="da-DK" sz="1000" noProof="1">
                <a:solidFill>
                  <a:prstClr val="black">
                    <a:lumMod val="75000"/>
                    <a:lumOff val="25000"/>
                  </a:prstClr>
                </a:solidFill>
                <a:cs typeface="Arial" panose="020B0604020202020204" pitchFamily="34" charset="0"/>
              </a:rPr>
            </a:br>
            <a:r>
              <a:rPr lang="da-DK" sz="1000" noProof="1">
                <a:solidFill>
                  <a:prstClr val="black">
                    <a:lumMod val="75000"/>
                    <a:lumOff val="25000"/>
                  </a:prstClr>
                </a:solidFill>
                <a:cs typeface="Arial" panose="020B0604020202020204" pitchFamily="34" charset="0"/>
              </a:rPr>
              <a:t>som skilleark i forhold til </a:t>
            </a:r>
            <a:br>
              <a:rPr lang="da-DK" sz="1000" noProof="1">
                <a:solidFill>
                  <a:prstClr val="black">
                    <a:lumMod val="75000"/>
                    <a:lumOff val="25000"/>
                  </a:prstClr>
                </a:solidFill>
                <a:cs typeface="Arial" panose="020B0604020202020204" pitchFamily="34" charset="0"/>
              </a:rPr>
            </a:br>
            <a:r>
              <a:rPr lang="da-DK" sz="1000" noProof="1">
                <a:solidFill>
                  <a:prstClr val="black">
                    <a:lumMod val="75000"/>
                    <a:lumOff val="25000"/>
                  </a:prstClr>
                </a:solidFill>
                <a:cs typeface="Arial" panose="020B0604020202020204" pitchFamily="34" charset="0"/>
              </a:rPr>
              <a:t>oplæggets emner</a:t>
            </a:r>
          </a:p>
          <a:p>
            <a:pPr algn="r">
              <a:spcAft>
                <a:spcPts val="300"/>
              </a:spcAft>
              <a:defRPr/>
            </a:pPr>
            <a:r>
              <a:rPr lang="da-DK" sz="1000" dirty="0">
                <a:solidFill>
                  <a:prstClr val="black"/>
                </a:solidFill>
                <a:cs typeface="Arial" panose="020B0604020202020204" pitchFamily="34" charset="0"/>
              </a:rPr>
              <a:t>Skriv kapitelnummer i 0X / </a:t>
            </a:r>
            <a:br>
              <a:rPr lang="da-DK" sz="1000" dirty="0">
                <a:solidFill>
                  <a:prstClr val="black"/>
                </a:solidFill>
                <a:cs typeface="Arial" panose="020B0604020202020204" pitchFamily="34" charset="0"/>
              </a:rPr>
            </a:br>
            <a:r>
              <a:rPr lang="da-DK" sz="1000" dirty="0">
                <a:solidFill>
                  <a:prstClr val="black"/>
                </a:solidFill>
                <a:cs typeface="Arial" panose="020B0604020202020204" pitchFamily="34" charset="0"/>
              </a:rPr>
              <a:t>og indsæt overskriften for kapitlet</a:t>
            </a:r>
            <a:endParaRPr lang="en-GB" sz="1000" noProof="1">
              <a:solidFill>
                <a:prstClr val="black">
                  <a:lumMod val="75000"/>
                  <a:lumOff val="25000"/>
                </a:prstClr>
              </a:solidFill>
              <a:cs typeface="Arial" panose="020B0604020202020204" pitchFamily="34" charset="0"/>
            </a:endParaRPr>
          </a:p>
        </p:txBody>
      </p:sp>
      <p:sp>
        <p:nvSpPr>
          <p:cNvPr id="12" name="Title 1"/>
          <p:cNvSpPr>
            <a:spLocks noGrp="1"/>
          </p:cNvSpPr>
          <p:nvPr>
            <p:ph type="title" hasCustomPrompt="1"/>
          </p:nvPr>
        </p:nvSpPr>
        <p:spPr>
          <a:xfrm>
            <a:off x="1908175" y="2390290"/>
            <a:ext cx="7561263" cy="3310530"/>
          </a:xfrm>
        </p:spPr>
        <p:txBody>
          <a:bodyPr anchor="t" anchorCtr="0"/>
          <a:lstStyle>
            <a:lvl1pPr>
              <a:lnSpc>
                <a:spcPct val="80000"/>
              </a:lnSpc>
              <a:defRPr sz="5000" b="0" cap="all" spc="-100" baseline="0"/>
            </a:lvl1pPr>
          </a:lstStyle>
          <a:p>
            <a:r>
              <a:rPr lang="da-DK" noProof="0" dirty="0"/>
              <a:t>Indsæt tekst eller statement I flere linjer</a:t>
            </a:r>
          </a:p>
        </p:txBody>
      </p:sp>
      <p:sp>
        <p:nvSpPr>
          <p:cNvPr id="14" name="Pladsholder til tekst 2"/>
          <p:cNvSpPr>
            <a:spLocks noGrp="1"/>
          </p:cNvSpPr>
          <p:nvPr>
            <p:ph type="body" sz="quarter" idx="13" hasCustomPrompt="1"/>
          </p:nvPr>
        </p:nvSpPr>
        <p:spPr>
          <a:xfrm>
            <a:off x="1908175" y="1478703"/>
            <a:ext cx="7561263" cy="914400"/>
          </a:xfrm>
        </p:spPr>
        <p:txBody>
          <a:bodyPr anchor="b" anchorCtr="0"/>
          <a:lstStyle>
            <a:lvl1pPr>
              <a:lnSpc>
                <a:spcPct val="80000"/>
              </a:lnSpc>
              <a:defRPr sz="5000" cap="all" spc="-100" baseline="0">
                <a:latin typeface="Arial Black" panose="020B0A04020102020204" pitchFamily="34" charset="0"/>
              </a:defRPr>
            </a:lvl1pPr>
          </a:lstStyle>
          <a:p>
            <a:pPr lvl="0"/>
            <a:r>
              <a:rPr lang="da-DK" dirty="0"/>
              <a:t>0X /</a:t>
            </a:r>
          </a:p>
        </p:txBody>
      </p:sp>
      <p:pic>
        <p:nvPicPr>
          <p:cNvPr id="15" name="Billed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1154" y="2342"/>
            <a:ext cx="2634580" cy="1481210"/>
          </a:xfrm>
          <a:prstGeom prst="rect">
            <a:avLst/>
          </a:prstGeom>
          <a:ln w="3175">
            <a:solidFill>
              <a:schemeClr val="accent5"/>
            </a:solidFill>
          </a:ln>
        </p:spPr>
      </p:pic>
      <p:pic>
        <p:nvPicPr>
          <p:cNvPr id="18" name="Billed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1154" y="2342"/>
            <a:ext cx="2634580" cy="1481211"/>
          </a:xfrm>
          <a:prstGeom prst="rect">
            <a:avLst/>
          </a:prstGeom>
          <a:ln w="3175">
            <a:solidFill>
              <a:schemeClr val="accent5"/>
            </a:solidFill>
          </a:ln>
        </p:spPr>
      </p:pic>
    </p:spTree>
    <p:extLst>
      <p:ext uri="{BB962C8B-B14F-4D97-AF65-F5344CB8AC3E}">
        <p14:creationId xmlns:p14="http://schemas.microsoft.com/office/powerpoint/2010/main" val="9853351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Kapitel med farvet baggrund">
    <p:spTree>
      <p:nvGrpSpPr>
        <p:cNvPr id="1" name=""/>
        <p:cNvGrpSpPr/>
        <p:nvPr/>
      </p:nvGrpSpPr>
      <p:grpSpPr>
        <a:xfrm>
          <a:off x="0" y="0"/>
          <a:ext cx="0" cy="0"/>
          <a:chOff x="0" y="0"/>
          <a:chExt cx="0" cy="0"/>
        </a:xfrm>
      </p:grpSpPr>
      <p:sp>
        <p:nvSpPr>
          <p:cNvPr id="3" name="Rektangel 2"/>
          <p:cNvSpPr/>
          <p:nvPr userDrawn="1"/>
        </p:nvSpPr>
        <p:spPr>
          <a:xfrm>
            <a:off x="0" y="0"/>
            <a:ext cx="12192000" cy="6858000"/>
          </a:xfrm>
          <a:prstGeom prst="rect">
            <a:avLst/>
          </a:prstGeom>
          <a:solidFill>
            <a:srgbClr val="586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prstClr val="white"/>
              </a:solidFill>
            </a:endParaRPr>
          </a:p>
        </p:txBody>
      </p:sp>
      <p:sp>
        <p:nvSpPr>
          <p:cNvPr id="8" name="Pladsholder til dato 7"/>
          <p:cNvSpPr>
            <a:spLocks noGrp="1"/>
          </p:cNvSpPr>
          <p:nvPr>
            <p:ph type="dt" sz="half" idx="10"/>
          </p:nvPr>
        </p:nvSpPr>
        <p:spPr/>
        <p:txBody>
          <a:bodyPr/>
          <a:lstStyle>
            <a:lvl1pPr>
              <a:defRPr>
                <a:solidFill>
                  <a:schemeClr val="bg1"/>
                </a:solidFill>
              </a:defRPr>
            </a:lvl1pPr>
          </a:lstStyle>
          <a:p>
            <a:endParaRPr lang="en-GB" dirty="0">
              <a:solidFill>
                <a:prstClr val="white"/>
              </a:solidFill>
            </a:endParaRPr>
          </a:p>
        </p:txBody>
      </p:sp>
      <p:sp>
        <p:nvSpPr>
          <p:cNvPr id="9" name="Pladsholder til sidefod 8"/>
          <p:cNvSpPr>
            <a:spLocks noGrp="1"/>
          </p:cNvSpPr>
          <p:nvPr>
            <p:ph type="ftr" sz="quarter" idx="11"/>
          </p:nvPr>
        </p:nvSpPr>
        <p:spPr/>
        <p:txBody>
          <a:bodyPr/>
          <a:lstStyle>
            <a:lvl1pPr>
              <a:defRPr>
                <a:solidFill>
                  <a:schemeClr val="bg1"/>
                </a:solidFill>
              </a:defRPr>
            </a:lvl1pPr>
          </a:lstStyle>
          <a:p>
            <a:r>
              <a:rPr lang="da-DK">
                <a:solidFill>
                  <a:prstClr val="white"/>
                </a:solidFill>
              </a:rPr>
              <a:t>Indsæt emne</a:t>
            </a:r>
            <a:endParaRPr lang="en-GB" dirty="0">
              <a:solidFill>
                <a:prstClr val="white"/>
              </a:solidFill>
            </a:endParaRPr>
          </a:p>
        </p:txBody>
      </p:sp>
      <p:sp>
        <p:nvSpPr>
          <p:cNvPr id="10" name="Pladsholder til slidenummer 9"/>
          <p:cNvSpPr>
            <a:spLocks noGrp="1"/>
          </p:cNvSpPr>
          <p:nvPr>
            <p:ph type="sldNum" sz="quarter" idx="12"/>
          </p:nvPr>
        </p:nvSpPr>
        <p:spPr/>
        <p:txBody>
          <a:bodyPr/>
          <a:lstStyle>
            <a:lvl1pPr>
              <a:defRPr>
                <a:solidFill>
                  <a:schemeClr val="bg1"/>
                </a:solidFill>
              </a:defRPr>
            </a:lvl1pPr>
          </a:lstStyle>
          <a:p>
            <a:fld id="{45D37B1E-C366-494F-A587-962AD9AABC83}" type="slidenum">
              <a:rPr lang="en-GB" smtClean="0">
                <a:solidFill>
                  <a:prstClr val="white"/>
                </a:solidFill>
              </a:rPr>
              <a:pPr/>
              <a:t>‹nr.›</a:t>
            </a:fld>
            <a:endParaRPr lang="en-GB" dirty="0">
              <a:solidFill>
                <a:prstClr val="white"/>
              </a:solidFill>
            </a:endParaRPr>
          </a:p>
        </p:txBody>
      </p:sp>
      <p:sp>
        <p:nvSpPr>
          <p:cNvPr id="12" name="TextBox 7"/>
          <p:cNvSpPr txBox="1"/>
          <p:nvPr userDrawn="1"/>
        </p:nvSpPr>
        <p:spPr>
          <a:xfrm>
            <a:off x="-2059426" y="1548000"/>
            <a:ext cx="1952625" cy="123110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en-GB" sz="1000" b="1" noProof="1">
                <a:solidFill>
                  <a:prstClr val="black">
                    <a:lumMod val="75000"/>
                    <a:lumOff val="25000"/>
                  </a:prstClr>
                </a:solidFill>
                <a:cs typeface="Arial" panose="020B0604020202020204" pitchFamily="34" charset="0"/>
              </a:rPr>
              <a:t>Kapitel med farvet baggrund</a:t>
            </a:r>
          </a:p>
          <a:p>
            <a:pPr algn="r">
              <a:spcAft>
                <a:spcPts val="300"/>
              </a:spcAft>
              <a:defRPr/>
            </a:pPr>
            <a:endParaRPr lang="en-GB" sz="1000" b="1" noProof="1">
              <a:solidFill>
                <a:prstClr val="black">
                  <a:lumMod val="75000"/>
                  <a:lumOff val="25000"/>
                </a:prstClr>
              </a:solidFill>
              <a:cs typeface="Arial" panose="020B0604020202020204" pitchFamily="34" charset="0"/>
            </a:endParaRPr>
          </a:p>
          <a:p>
            <a:pPr algn="r">
              <a:spcAft>
                <a:spcPts val="300"/>
              </a:spcAft>
              <a:defRPr/>
            </a:pPr>
            <a:r>
              <a:rPr lang="da-DK" sz="1000" noProof="1">
                <a:solidFill>
                  <a:prstClr val="black">
                    <a:lumMod val="75000"/>
                    <a:lumOff val="25000"/>
                  </a:prstClr>
                </a:solidFill>
                <a:cs typeface="Arial" panose="020B0604020202020204" pitchFamily="34" charset="0"/>
              </a:rPr>
              <a:t>Kapiteldias anvendes </a:t>
            </a:r>
            <a:br>
              <a:rPr lang="da-DK" sz="1000" noProof="1">
                <a:solidFill>
                  <a:prstClr val="black">
                    <a:lumMod val="75000"/>
                    <a:lumOff val="25000"/>
                  </a:prstClr>
                </a:solidFill>
                <a:cs typeface="Arial" panose="020B0604020202020204" pitchFamily="34" charset="0"/>
              </a:rPr>
            </a:br>
            <a:r>
              <a:rPr lang="da-DK" sz="1000" noProof="1">
                <a:solidFill>
                  <a:prstClr val="black">
                    <a:lumMod val="75000"/>
                    <a:lumOff val="25000"/>
                  </a:prstClr>
                </a:solidFill>
                <a:cs typeface="Arial" panose="020B0604020202020204" pitchFamily="34" charset="0"/>
              </a:rPr>
              <a:t>som skilleark i forhold til </a:t>
            </a:r>
            <a:br>
              <a:rPr lang="da-DK" sz="1000" noProof="1">
                <a:solidFill>
                  <a:prstClr val="black">
                    <a:lumMod val="75000"/>
                    <a:lumOff val="25000"/>
                  </a:prstClr>
                </a:solidFill>
                <a:cs typeface="Arial" panose="020B0604020202020204" pitchFamily="34" charset="0"/>
              </a:rPr>
            </a:br>
            <a:r>
              <a:rPr lang="da-DK" sz="1000" noProof="1">
                <a:solidFill>
                  <a:prstClr val="black">
                    <a:lumMod val="75000"/>
                    <a:lumOff val="25000"/>
                  </a:prstClr>
                </a:solidFill>
                <a:cs typeface="Arial" panose="020B0604020202020204" pitchFamily="34" charset="0"/>
              </a:rPr>
              <a:t>oplæggets emner</a:t>
            </a:r>
          </a:p>
          <a:p>
            <a:pPr algn="r">
              <a:spcAft>
                <a:spcPts val="300"/>
              </a:spcAft>
              <a:defRPr/>
            </a:pPr>
            <a:r>
              <a:rPr lang="da-DK" sz="1000" dirty="0">
                <a:solidFill>
                  <a:prstClr val="black"/>
                </a:solidFill>
                <a:cs typeface="Arial" panose="020B0604020202020204" pitchFamily="34" charset="0"/>
              </a:rPr>
              <a:t>Skriv kapitelnummer i 0X / </a:t>
            </a:r>
            <a:br>
              <a:rPr lang="da-DK" sz="1000" dirty="0">
                <a:solidFill>
                  <a:prstClr val="black"/>
                </a:solidFill>
                <a:cs typeface="Arial" panose="020B0604020202020204" pitchFamily="34" charset="0"/>
              </a:rPr>
            </a:br>
            <a:r>
              <a:rPr lang="da-DK" sz="1000" dirty="0">
                <a:solidFill>
                  <a:prstClr val="black"/>
                </a:solidFill>
                <a:cs typeface="Arial" panose="020B0604020202020204" pitchFamily="34" charset="0"/>
              </a:rPr>
              <a:t>og indsæt overskriften for kapitlet</a:t>
            </a:r>
            <a:endParaRPr lang="en-GB" sz="1000" noProof="1">
              <a:solidFill>
                <a:prstClr val="black">
                  <a:lumMod val="75000"/>
                  <a:lumOff val="25000"/>
                </a:prstClr>
              </a:solidFill>
              <a:cs typeface="Arial" panose="020B0604020202020204" pitchFamily="34" charset="0"/>
            </a:endParaRPr>
          </a:p>
        </p:txBody>
      </p:sp>
      <p:sp>
        <p:nvSpPr>
          <p:cNvPr id="13" name="Title 1"/>
          <p:cNvSpPr>
            <a:spLocks noGrp="1"/>
          </p:cNvSpPr>
          <p:nvPr>
            <p:ph type="title" hasCustomPrompt="1"/>
          </p:nvPr>
        </p:nvSpPr>
        <p:spPr>
          <a:xfrm>
            <a:off x="1908175" y="2390290"/>
            <a:ext cx="7561263" cy="3310530"/>
          </a:xfrm>
        </p:spPr>
        <p:txBody>
          <a:bodyPr anchor="t" anchorCtr="0"/>
          <a:lstStyle>
            <a:lvl1pPr>
              <a:lnSpc>
                <a:spcPct val="80000"/>
              </a:lnSpc>
              <a:defRPr sz="5000" b="0" cap="all" spc="-100" baseline="0">
                <a:solidFill>
                  <a:schemeClr val="bg1"/>
                </a:solidFill>
              </a:defRPr>
            </a:lvl1pPr>
          </a:lstStyle>
          <a:p>
            <a:r>
              <a:rPr lang="da-DK" noProof="0" dirty="0"/>
              <a:t>Indsæt tekst eller statement I flere linjer</a:t>
            </a:r>
          </a:p>
        </p:txBody>
      </p:sp>
      <p:sp>
        <p:nvSpPr>
          <p:cNvPr id="14" name="Pladsholder til tekst 2"/>
          <p:cNvSpPr>
            <a:spLocks noGrp="1"/>
          </p:cNvSpPr>
          <p:nvPr>
            <p:ph type="body" sz="quarter" idx="13" hasCustomPrompt="1"/>
          </p:nvPr>
        </p:nvSpPr>
        <p:spPr>
          <a:xfrm>
            <a:off x="1908175" y="1478703"/>
            <a:ext cx="7561263" cy="914400"/>
          </a:xfrm>
        </p:spPr>
        <p:txBody>
          <a:bodyPr anchor="b" anchorCtr="0"/>
          <a:lstStyle>
            <a:lvl1pPr>
              <a:lnSpc>
                <a:spcPct val="80000"/>
              </a:lnSpc>
              <a:defRPr sz="5000" cap="all" spc="-100" baseline="0">
                <a:solidFill>
                  <a:schemeClr val="bg1"/>
                </a:solidFill>
                <a:latin typeface="Arial Black" panose="020B0A04020102020204" pitchFamily="34" charset="0"/>
              </a:defRPr>
            </a:lvl1pPr>
          </a:lstStyle>
          <a:p>
            <a:pPr lvl="0"/>
            <a:r>
              <a:rPr lang="da-DK" dirty="0"/>
              <a:t>0X /</a:t>
            </a:r>
          </a:p>
        </p:txBody>
      </p:sp>
      <p:pic>
        <p:nvPicPr>
          <p:cNvPr id="17" name="Billed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1154" y="2342"/>
            <a:ext cx="2634580" cy="1481211"/>
          </a:xfrm>
          <a:prstGeom prst="rect">
            <a:avLst/>
          </a:prstGeom>
          <a:ln w="3175">
            <a:solidFill>
              <a:schemeClr val="accent5"/>
            </a:solidFill>
          </a:ln>
        </p:spPr>
      </p:pic>
      <p:pic>
        <p:nvPicPr>
          <p:cNvPr id="11" name="Logo">
            <a:extLst>
              <a:ext uri="{FF2B5EF4-FFF2-40B4-BE49-F238E27FC236}">
                <a16:creationId xmlns:a16="http://schemas.microsoft.com/office/drawing/2014/main" id="{D9B0363E-71FF-45A7-B62C-AC670F84EADC}"/>
              </a:ext>
            </a:extLst>
          </p:cNvPr>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1325495" y="103787"/>
            <a:ext cx="689234" cy="417600"/>
          </a:xfrm>
          <a:prstGeom prst="rect">
            <a:avLst/>
          </a:prstGeom>
        </p:spPr>
      </p:pic>
      <p:sp>
        <p:nvSpPr>
          <p:cNvPr id="15" name="Tekstfelt 14">
            <a:extLst>
              <a:ext uri="{FF2B5EF4-FFF2-40B4-BE49-F238E27FC236}">
                <a16:creationId xmlns:a16="http://schemas.microsoft.com/office/drawing/2014/main" id="{9C3AF665-467B-4EF1-AF5D-E68BC4B39ABE}"/>
              </a:ext>
            </a:extLst>
          </p:cNvPr>
          <p:cNvSpPr txBox="1"/>
          <p:nvPr userDrawn="1"/>
        </p:nvSpPr>
        <p:spPr>
          <a:xfrm>
            <a:off x="11088138" y="476464"/>
            <a:ext cx="1031436" cy="276999"/>
          </a:xfrm>
          <a:prstGeom prst="rect">
            <a:avLst/>
          </a:prstGeom>
          <a:noFill/>
        </p:spPr>
        <p:txBody>
          <a:bodyPr wrap="none" rtlCol="0">
            <a:spAutoFit/>
          </a:bodyPr>
          <a:lstStyle/>
          <a:p>
            <a:r>
              <a:rPr lang="da-DK" sz="1200" dirty="0">
                <a:solidFill>
                  <a:prstClr val="white"/>
                </a:solidFill>
              </a:rPr>
              <a:t>www.kl.dk/ffb</a:t>
            </a:r>
          </a:p>
        </p:txBody>
      </p:sp>
    </p:spTree>
    <p:extLst>
      <p:ext uri="{BB962C8B-B14F-4D97-AF65-F5344CB8AC3E}">
        <p14:creationId xmlns:p14="http://schemas.microsoft.com/office/powerpoint/2010/main" val="21725060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Kapitel med billede">
    <p:spTree>
      <p:nvGrpSpPr>
        <p:cNvPr id="1" name=""/>
        <p:cNvGrpSpPr/>
        <p:nvPr/>
      </p:nvGrpSpPr>
      <p:grpSpPr>
        <a:xfrm>
          <a:off x="0" y="0"/>
          <a:ext cx="0" cy="0"/>
          <a:chOff x="0" y="0"/>
          <a:chExt cx="0" cy="0"/>
        </a:xfrm>
      </p:grpSpPr>
      <p:sp>
        <p:nvSpPr>
          <p:cNvPr id="9" name="Pladsholder til billede 2"/>
          <p:cNvSpPr>
            <a:spLocks noGrp="1"/>
          </p:cNvSpPr>
          <p:nvPr>
            <p:ph type="pic" sz="quarter" idx="13" hasCustomPrompt="1"/>
          </p:nvPr>
        </p:nvSpPr>
        <p:spPr>
          <a:xfrm>
            <a:off x="0" y="0"/>
            <a:ext cx="12192000" cy="6858000"/>
          </a:xfrm>
          <a:solidFill>
            <a:srgbClr val="9B9B9B"/>
          </a:solidFill>
        </p:spPr>
        <p:txBody>
          <a:bodyPr tIns="0" bIns="612000" anchor="b" anchorCtr="0"/>
          <a:lstStyle>
            <a:lvl1pPr algn="ctr">
              <a:defRPr b="0">
                <a:solidFill>
                  <a:schemeClr val="bg1"/>
                </a:solidFill>
              </a:defRPr>
            </a:lvl1pPr>
          </a:lstStyle>
          <a:p>
            <a:r>
              <a:rPr lang="da-DK" noProof="0" dirty="0"/>
              <a:t>Klik her og indsæt baggrundsbillede via fanen INDSÆT / Billeder</a:t>
            </a:r>
          </a:p>
        </p:txBody>
      </p:sp>
      <p:sp>
        <p:nvSpPr>
          <p:cNvPr id="10" name="Pladsholder til dato 9"/>
          <p:cNvSpPr>
            <a:spLocks noGrp="1"/>
          </p:cNvSpPr>
          <p:nvPr>
            <p:ph type="dt" sz="half" idx="14"/>
          </p:nvPr>
        </p:nvSpPr>
        <p:spPr/>
        <p:txBody>
          <a:bodyPr/>
          <a:lstStyle>
            <a:lvl1pPr>
              <a:defRPr>
                <a:solidFill>
                  <a:schemeClr val="bg1"/>
                </a:solidFill>
              </a:defRPr>
            </a:lvl1pPr>
          </a:lstStyle>
          <a:p>
            <a:endParaRPr lang="en-GB" dirty="0">
              <a:solidFill>
                <a:prstClr val="white"/>
              </a:solidFill>
            </a:endParaRPr>
          </a:p>
        </p:txBody>
      </p:sp>
      <p:sp>
        <p:nvSpPr>
          <p:cNvPr id="11" name="Pladsholder til sidefod 10"/>
          <p:cNvSpPr>
            <a:spLocks noGrp="1"/>
          </p:cNvSpPr>
          <p:nvPr>
            <p:ph type="ftr" sz="quarter" idx="15"/>
          </p:nvPr>
        </p:nvSpPr>
        <p:spPr/>
        <p:txBody>
          <a:bodyPr/>
          <a:lstStyle>
            <a:lvl1pPr>
              <a:defRPr>
                <a:solidFill>
                  <a:schemeClr val="bg1"/>
                </a:solidFill>
              </a:defRPr>
            </a:lvl1pPr>
          </a:lstStyle>
          <a:p>
            <a:r>
              <a:rPr lang="da-DK">
                <a:solidFill>
                  <a:prstClr val="white"/>
                </a:solidFill>
              </a:rPr>
              <a:t>Indsæt emne</a:t>
            </a:r>
            <a:endParaRPr lang="en-GB" dirty="0">
              <a:solidFill>
                <a:prstClr val="white"/>
              </a:solidFill>
            </a:endParaRPr>
          </a:p>
        </p:txBody>
      </p:sp>
      <p:sp>
        <p:nvSpPr>
          <p:cNvPr id="12" name="Pladsholder til slidenummer 11"/>
          <p:cNvSpPr>
            <a:spLocks noGrp="1"/>
          </p:cNvSpPr>
          <p:nvPr>
            <p:ph type="sldNum" sz="quarter" idx="16"/>
          </p:nvPr>
        </p:nvSpPr>
        <p:spPr/>
        <p:txBody>
          <a:bodyPr/>
          <a:lstStyle>
            <a:lvl1pPr>
              <a:defRPr>
                <a:solidFill>
                  <a:schemeClr val="bg1"/>
                </a:solidFill>
              </a:defRPr>
            </a:lvl1pPr>
          </a:lstStyle>
          <a:p>
            <a:fld id="{45D37B1E-C366-494F-A587-962AD9AABC83}" type="slidenum">
              <a:rPr lang="en-GB" smtClean="0">
                <a:solidFill>
                  <a:prstClr val="white"/>
                </a:solidFill>
              </a:rPr>
              <a:pPr/>
              <a:t>‹nr.›</a:t>
            </a:fld>
            <a:endParaRPr lang="en-GB" dirty="0">
              <a:solidFill>
                <a:prstClr val="white"/>
              </a:solidFill>
            </a:endParaRPr>
          </a:p>
        </p:txBody>
      </p:sp>
      <p:pic>
        <p:nvPicPr>
          <p:cNvPr id="24" name="Billed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79620" y="2342"/>
            <a:ext cx="2631513" cy="1481211"/>
          </a:xfrm>
          <a:prstGeom prst="rect">
            <a:avLst/>
          </a:prstGeom>
          <a:ln w="3175">
            <a:solidFill>
              <a:schemeClr val="accent5"/>
            </a:solidFill>
          </a:ln>
        </p:spPr>
      </p:pic>
      <p:sp>
        <p:nvSpPr>
          <p:cNvPr id="16" name="TextBox 7"/>
          <p:cNvSpPr txBox="1"/>
          <p:nvPr userDrawn="1"/>
        </p:nvSpPr>
        <p:spPr>
          <a:xfrm>
            <a:off x="-2059426" y="1548000"/>
            <a:ext cx="1952625" cy="1231106"/>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en-GB" sz="1000" b="1" noProof="1">
                <a:solidFill>
                  <a:prstClr val="black">
                    <a:lumMod val="75000"/>
                    <a:lumOff val="25000"/>
                  </a:prstClr>
                </a:solidFill>
                <a:cs typeface="Arial" panose="020B0604020202020204" pitchFamily="34" charset="0"/>
              </a:rPr>
              <a:t>Kapitel med billede</a:t>
            </a:r>
          </a:p>
          <a:p>
            <a:pPr algn="r">
              <a:spcAft>
                <a:spcPts val="300"/>
              </a:spcAft>
              <a:defRPr/>
            </a:pPr>
            <a:endParaRPr lang="en-GB" sz="1000" b="1" noProof="1">
              <a:solidFill>
                <a:prstClr val="black">
                  <a:lumMod val="75000"/>
                  <a:lumOff val="25000"/>
                </a:prstClr>
              </a:solidFill>
              <a:cs typeface="Arial" panose="020B0604020202020204" pitchFamily="34" charset="0"/>
            </a:endParaRPr>
          </a:p>
          <a:p>
            <a:pPr algn="r">
              <a:spcAft>
                <a:spcPts val="300"/>
              </a:spcAft>
              <a:defRPr/>
            </a:pPr>
            <a:r>
              <a:rPr lang="da-DK" sz="1000" noProof="1">
                <a:solidFill>
                  <a:prstClr val="black">
                    <a:lumMod val="75000"/>
                    <a:lumOff val="25000"/>
                  </a:prstClr>
                </a:solidFill>
                <a:cs typeface="Arial" panose="020B0604020202020204" pitchFamily="34" charset="0"/>
              </a:rPr>
              <a:t>Kapiteldias anvendes </a:t>
            </a:r>
            <a:br>
              <a:rPr lang="da-DK" sz="1000" noProof="1">
                <a:solidFill>
                  <a:prstClr val="black">
                    <a:lumMod val="75000"/>
                    <a:lumOff val="25000"/>
                  </a:prstClr>
                </a:solidFill>
                <a:cs typeface="Arial" panose="020B0604020202020204" pitchFamily="34" charset="0"/>
              </a:rPr>
            </a:br>
            <a:r>
              <a:rPr lang="da-DK" sz="1000" noProof="1">
                <a:solidFill>
                  <a:prstClr val="black">
                    <a:lumMod val="75000"/>
                    <a:lumOff val="25000"/>
                  </a:prstClr>
                </a:solidFill>
                <a:cs typeface="Arial" panose="020B0604020202020204" pitchFamily="34" charset="0"/>
              </a:rPr>
              <a:t>som skilleark i forhold til </a:t>
            </a:r>
            <a:br>
              <a:rPr lang="da-DK" sz="1000" noProof="1">
                <a:solidFill>
                  <a:prstClr val="black">
                    <a:lumMod val="75000"/>
                    <a:lumOff val="25000"/>
                  </a:prstClr>
                </a:solidFill>
                <a:cs typeface="Arial" panose="020B0604020202020204" pitchFamily="34" charset="0"/>
              </a:rPr>
            </a:br>
            <a:r>
              <a:rPr lang="da-DK" sz="1000" noProof="1">
                <a:solidFill>
                  <a:prstClr val="black">
                    <a:lumMod val="75000"/>
                    <a:lumOff val="25000"/>
                  </a:prstClr>
                </a:solidFill>
                <a:cs typeface="Arial" panose="020B0604020202020204" pitchFamily="34" charset="0"/>
              </a:rPr>
              <a:t>oplæggets emner</a:t>
            </a:r>
          </a:p>
          <a:p>
            <a:pPr algn="r">
              <a:spcAft>
                <a:spcPts val="300"/>
              </a:spcAft>
              <a:defRPr/>
            </a:pPr>
            <a:r>
              <a:rPr lang="da-DK" sz="1000" dirty="0">
                <a:solidFill>
                  <a:prstClr val="black"/>
                </a:solidFill>
                <a:cs typeface="Arial" panose="020B0604020202020204" pitchFamily="34" charset="0"/>
              </a:rPr>
              <a:t>Skriv kapitelnummer i 0X / </a:t>
            </a:r>
            <a:br>
              <a:rPr lang="da-DK" sz="1000" dirty="0">
                <a:solidFill>
                  <a:prstClr val="black"/>
                </a:solidFill>
                <a:cs typeface="Arial" panose="020B0604020202020204" pitchFamily="34" charset="0"/>
              </a:rPr>
            </a:br>
            <a:r>
              <a:rPr lang="da-DK" sz="1000" dirty="0">
                <a:solidFill>
                  <a:prstClr val="black"/>
                </a:solidFill>
                <a:cs typeface="Arial" panose="020B0604020202020204" pitchFamily="34" charset="0"/>
              </a:rPr>
              <a:t>og indsæt overskriften for kapitlet</a:t>
            </a:r>
            <a:endParaRPr lang="en-GB" sz="1000" noProof="1">
              <a:solidFill>
                <a:prstClr val="black">
                  <a:lumMod val="75000"/>
                  <a:lumOff val="25000"/>
                </a:prstClr>
              </a:solidFill>
              <a:cs typeface="Arial" panose="020B0604020202020204" pitchFamily="34" charset="0"/>
            </a:endParaRPr>
          </a:p>
        </p:txBody>
      </p:sp>
      <p:grpSp>
        <p:nvGrpSpPr>
          <p:cNvPr id="17" name="Gruppe 16"/>
          <p:cNvGrpSpPr/>
          <p:nvPr userDrawn="1"/>
        </p:nvGrpSpPr>
        <p:grpSpPr>
          <a:xfrm>
            <a:off x="-2781153" y="3198331"/>
            <a:ext cx="2641303" cy="2582758"/>
            <a:chOff x="-2748102" y="1898650"/>
            <a:chExt cx="2641303" cy="2582758"/>
          </a:xfrm>
        </p:grpSpPr>
        <p:sp>
          <p:nvSpPr>
            <p:cNvPr id="18" name="TextBox 5"/>
            <p:cNvSpPr txBox="1">
              <a:spLocks noChangeArrowheads="1"/>
            </p:cNvSpPr>
            <p:nvPr userDrawn="1"/>
          </p:nvSpPr>
          <p:spPr bwMode="auto">
            <a:xfrm>
              <a:off x="-2748102" y="1898650"/>
              <a:ext cx="2641303" cy="2582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1000" b="1" noProof="1">
                  <a:solidFill>
                    <a:prstClr val="black">
                      <a:lumMod val="75000"/>
                      <a:lumOff val="25000"/>
                    </a:prstClr>
                  </a:solidFill>
                </a:rPr>
                <a:t>Indsæt baggrundsbillede</a:t>
              </a:r>
            </a:p>
            <a:p>
              <a:pPr algn="r" eaLnBrk="1" hangingPunct="1">
                <a:spcAft>
                  <a:spcPts val="240"/>
                </a:spcAft>
                <a:defRPr/>
              </a:pPr>
              <a:r>
                <a:rPr lang="da-DK" sz="1000" b="1" noProof="1">
                  <a:solidFill>
                    <a:prstClr val="black">
                      <a:lumMod val="75000"/>
                      <a:lumOff val="25000"/>
                    </a:prstClr>
                  </a:solidFill>
                </a:rPr>
                <a:t>1.</a:t>
              </a:r>
              <a:r>
                <a:rPr lang="da-DK" sz="1000" noProof="1">
                  <a:solidFill>
                    <a:prstClr val="black">
                      <a:lumMod val="75000"/>
                      <a:lumOff val="25000"/>
                    </a:prstClr>
                  </a:solidFill>
                </a:rPr>
                <a:t> Klik på den grå baggrund</a:t>
              </a:r>
            </a:p>
            <a:p>
              <a:pPr algn="r" eaLnBrk="1" hangingPunct="1">
                <a:spcAft>
                  <a:spcPts val="240"/>
                </a:spcAft>
                <a:defRPr/>
              </a:pPr>
              <a:r>
                <a:rPr lang="da-DK" sz="1000" b="1" noProof="1">
                  <a:solidFill>
                    <a:prstClr val="black">
                      <a:lumMod val="75000"/>
                      <a:lumOff val="25000"/>
                    </a:prstClr>
                  </a:solidFill>
                </a:rPr>
                <a:t>2. </a:t>
              </a:r>
              <a:r>
                <a:rPr lang="da-DK" sz="1000" noProof="1">
                  <a:solidFill>
                    <a:prstClr val="black">
                      <a:lumMod val="75000"/>
                      <a:lumOff val="25000"/>
                    </a:prstClr>
                  </a:solidFill>
                </a:rPr>
                <a:t>Klik på fanen </a:t>
              </a:r>
              <a:r>
                <a:rPr lang="da-DK" sz="1000" b="1" noProof="1">
                  <a:solidFill>
                    <a:prstClr val="black">
                      <a:lumMod val="75000"/>
                      <a:lumOff val="25000"/>
                    </a:prstClr>
                  </a:solidFill>
                </a:rPr>
                <a:t>INDSÆT</a:t>
              </a:r>
              <a:r>
                <a:rPr lang="da-DK" sz="1000" noProof="1">
                  <a:solidFill>
                    <a:prstClr val="black">
                      <a:lumMod val="75000"/>
                      <a:lumOff val="25000"/>
                    </a:prstClr>
                  </a:solidFill>
                </a:rPr>
                <a:t> og </a:t>
              </a:r>
              <a:br>
                <a:rPr lang="da-DK" sz="1000" noProof="1">
                  <a:solidFill>
                    <a:prstClr val="black">
                      <a:lumMod val="75000"/>
                      <a:lumOff val="25000"/>
                    </a:prstClr>
                  </a:solidFill>
                </a:rPr>
              </a:br>
              <a:r>
                <a:rPr lang="da-DK" sz="1000" noProof="1">
                  <a:solidFill>
                    <a:prstClr val="black">
                      <a:lumMod val="75000"/>
                      <a:lumOff val="25000"/>
                    </a:prstClr>
                  </a:solidFill>
                </a:rPr>
                <a:t>klik på knappen Billeder </a:t>
              </a:r>
            </a:p>
            <a:p>
              <a:pPr algn="r" eaLnBrk="1" hangingPunct="1">
                <a:spcAft>
                  <a:spcPts val="240"/>
                </a:spcAft>
                <a:defRPr/>
              </a:pPr>
              <a:r>
                <a:rPr lang="da-DK" sz="1000" b="1" noProof="1">
                  <a:solidFill>
                    <a:prstClr val="black">
                      <a:lumMod val="75000"/>
                      <a:lumOff val="25000"/>
                    </a:prstClr>
                  </a:solidFill>
                </a:rPr>
                <a:t>3. </a:t>
              </a:r>
              <a:r>
                <a:rPr lang="da-DK" sz="1000" noProof="1">
                  <a:solidFill>
                    <a:prstClr val="black">
                      <a:lumMod val="75000"/>
                      <a:lumOff val="25000"/>
                    </a:prstClr>
                  </a:solidFill>
                </a:rPr>
                <a:t>Find ønsket billede og klik </a:t>
              </a:r>
              <a:r>
                <a:rPr lang="da-DK" sz="1000" b="1" noProof="1">
                  <a:solidFill>
                    <a:prstClr val="black">
                      <a:lumMod val="75000"/>
                      <a:lumOff val="25000"/>
                    </a:prstClr>
                  </a:solidFill>
                </a:rPr>
                <a:t>Indsæt</a:t>
              </a:r>
            </a:p>
            <a:p>
              <a:pPr algn="r" eaLnBrk="1" hangingPunct="1">
                <a:spcAft>
                  <a:spcPts val="240"/>
                </a:spcAft>
                <a:defRPr/>
              </a:pPr>
              <a:r>
                <a:rPr lang="da-DK" sz="1000" noProof="1">
                  <a:solidFill>
                    <a:prstClr val="black">
                      <a:lumMod val="75000"/>
                      <a:lumOff val="25000"/>
                    </a:prstClr>
                  </a:solidFill>
                </a:rPr>
                <a:t>4. Klik </a:t>
              </a:r>
              <a:r>
                <a:rPr lang="da-DK" sz="1000" b="1" noProof="1">
                  <a:solidFill>
                    <a:prstClr val="black">
                      <a:lumMod val="75000"/>
                      <a:lumOff val="25000"/>
                    </a:prstClr>
                  </a:solidFill>
                </a:rPr>
                <a:t>Beskær </a:t>
              </a:r>
              <a:r>
                <a:rPr lang="da-DK" sz="1000" noProof="1">
                  <a:solidFill>
                    <a:prstClr val="black">
                      <a:lumMod val="75000"/>
                      <a:lumOff val="25000"/>
                    </a:prstClr>
                  </a:solidFill>
                </a:rPr>
                <a:t>for at ændre</a:t>
              </a:r>
            </a:p>
            <a:p>
              <a:pPr algn="r" eaLnBrk="1" hangingPunct="1">
                <a:spcAft>
                  <a:spcPts val="240"/>
                </a:spcAft>
                <a:defRPr/>
              </a:pPr>
              <a:r>
                <a:rPr lang="da-DK" sz="1000" noProof="1">
                  <a:solidFill>
                    <a:prstClr val="black">
                      <a:lumMod val="75000"/>
                      <a:lumOff val="25000"/>
                    </a:prstClr>
                  </a:solidFill>
                </a:rPr>
                <a:t>billedets fokus/størrelse</a:t>
              </a:r>
            </a:p>
            <a:p>
              <a:pPr algn="r" eaLnBrk="1" hangingPunct="1">
                <a:spcBef>
                  <a:spcPct val="0"/>
                </a:spcBef>
                <a:spcAft>
                  <a:spcPts val="240"/>
                </a:spcAft>
                <a:defRPr/>
              </a:pPr>
              <a:r>
                <a:rPr lang="da-DK" altLang="da-DK" sz="1000" b="1" noProof="1">
                  <a:solidFill>
                    <a:prstClr val="black">
                      <a:lumMod val="75000"/>
                      <a:lumOff val="25000"/>
                    </a:prstClr>
                  </a:solidFill>
                  <a:cs typeface="Arial" pitchFamily="34" charset="0"/>
                </a:rPr>
                <a:t>5. </a:t>
              </a:r>
              <a:r>
                <a:rPr lang="da-DK" altLang="da-DK" sz="1000" noProof="1">
                  <a:solidFill>
                    <a:prstClr val="black">
                      <a:lumMod val="75000"/>
                      <a:lumOff val="25000"/>
                    </a:prstClr>
                  </a:solidFill>
                  <a:cs typeface="Arial" pitchFamily="34" charset="0"/>
                </a:rPr>
                <a:t>Ønsker du at skalere billedet, </a:t>
              </a:r>
              <a:br>
                <a:rPr lang="da-DK" altLang="da-DK" sz="1000" noProof="1">
                  <a:solidFill>
                    <a:prstClr val="black">
                      <a:lumMod val="75000"/>
                      <a:lumOff val="25000"/>
                    </a:prstClr>
                  </a:solidFill>
                  <a:cs typeface="Arial" pitchFamily="34" charset="0"/>
                </a:rPr>
              </a:br>
              <a:r>
                <a:rPr lang="da-DK" altLang="da-DK" sz="1000" noProof="1">
                  <a:solidFill>
                    <a:prstClr val="black">
                      <a:lumMod val="75000"/>
                      <a:lumOff val="25000"/>
                    </a:prstClr>
                  </a:solidFill>
                  <a:cs typeface="Arial" pitchFamily="34" charset="0"/>
                </a:rPr>
                <a:t>så hold </a:t>
              </a:r>
              <a:r>
                <a:rPr lang="da-DK" altLang="da-DK" sz="1000" b="1" noProof="1">
                  <a:solidFill>
                    <a:prstClr val="black">
                      <a:lumMod val="75000"/>
                      <a:lumOff val="25000"/>
                    </a:prstClr>
                  </a:solidFill>
                  <a:cs typeface="Arial" pitchFamily="34" charset="0"/>
                </a:rPr>
                <a:t>SHIFT</a:t>
              </a:r>
              <a:r>
                <a:rPr lang="da-DK" altLang="da-DK" sz="1000" noProof="1">
                  <a:solidFill>
                    <a:prstClr val="black">
                      <a:lumMod val="75000"/>
                      <a:lumOff val="25000"/>
                    </a:prstClr>
                  </a:solidFill>
                  <a:cs typeface="Arial" pitchFamily="34" charset="0"/>
                </a:rPr>
                <a:t>-knappen nede, mens </a:t>
              </a:r>
              <a:br>
                <a:rPr lang="da-DK" altLang="da-DK" sz="1000" noProof="1">
                  <a:solidFill>
                    <a:prstClr val="black">
                      <a:lumMod val="75000"/>
                      <a:lumOff val="25000"/>
                    </a:prstClr>
                  </a:solidFill>
                  <a:cs typeface="Arial" pitchFamily="34" charset="0"/>
                </a:rPr>
              </a:br>
              <a:r>
                <a:rPr lang="da-DK" altLang="da-DK" sz="1000" noProof="1">
                  <a:solidFill>
                    <a:prstClr val="black">
                      <a:lumMod val="75000"/>
                      <a:lumOff val="25000"/>
                    </a:prstClr>
                  </a:solidFill>
                  <a:cs typeface="Arial" pitchFamily="34" charset="0"/>
                </a:rPr>
                <a:t>der trækkes i billedets hjørner</a:t>
              </a:r>
            </a:p>
            <a:p>
              <a:pPr algn="r" eaLnBrk="1" hangingPunct="1">
                <a:spcBef>
                  <a:spcPct val="0"/>
                </a:spcBef>
                <a:spcAft>
                  <a:spcPts val="240"/>
                </a:spcAft>
                <a:defRPr/>
              </a:pPr>
              <a:endParaRPr lang="da-DK" altLang="da-DK" sz="1200" noProof="1">
                <a:solidFill>
                  <a:prstClr val="black">
                    <a:lumMod val="75000"/>
                    <a:lumOff val="25000"/>
                  </a:prstClr>
                </a:solidFill>
                <a:cs typeface="Arial" pitchFamily="34" charset="0"/>
              </a:endParaRPr>
            </a:p>
            <a:p>
              <a:pPr algn="r" eaLnBrk="1" hangingPunct="1">
                <a:spcAft>
                  <a:spcPts val="240"/>
                </a:spcAft>
                <a:defRPr/>
              </a:pPr>
              <a:endParaRPr lang="da-DK" sz="1000" b="1" noProof="1">
                <a:solidFill>
                  <a:prstClr val="black">
                    <a:lumMod val="75000"/>
                    <a:lumOff val="25000"/>
                  </a:prstClr>
                </a:solidFill>
              </a:endParaRPr>
            </a:p>
            <a:p>
              <a:pPr algn="r" eaLnBrk="1" hangingPunct="1">
                <a:spcAft>
                  <a:spcPts val="240"/>
                </a:spcAft>
                <a:defRPr/>
              </a:pPr>
              <a:r>
                <a:rPr lang="da-DK" sz="1000" b="1" noProof="1">
                  <a:solidFill>
                    <a:prstClr val="black">
                      <a:lumMod val="75000"/>
                      <a:lumOff val="25000"/>
                    </a:prstClr>
                  </a:solidFill>
                </a:rPr>
                <a:t>6.</a:t>
              </a:r>
              <a:r>
                <a:rPr lang="da-DK" sz="1000" noProof="1">
                  <a:solidFill>
                    <a:prstClr val="black">
                      <a:lumMod val="75000"/>
                      <a:lumOff val="25000"/>
                    </a:prstClr>
                  </a:solidFill>
                </a:rPr>
                <a:t> Forsvinder din tekst, højreklik på billedet </a:t>
              </a:r>
              <a:br>
                <a:rPr lang="da-DK" sz="1000" noProof="1">
                  <a:solidFill>
                    <a:prstClr val="black">
                      <a:lumMod val="75000"/>
                      <a:lumOff val="25000"/>
                    </a:prstClr>
                  </a:solidFill>
                </a:rPr>
              </a:br>
              <a:r>
                <a:rPr lang="da-DK" sz="1000" noProof="1">
                  <a:solidFill>
                    <a:prstClr val="black">
                      <a:lumMod val="75000"/>
                      <a:lumOff val="25000"/>
                    </a:prstClr>
                  </a:solidFill>
                </a:rPr>
                <a:t>og vælg </a:t>
              </a:r>
              <a:r>
                <a:rPr lang="da-DK" sz="1000" b="1" noProof="1">
                  <a:solidFill>
                    <a:prstClr val="black">
                      <a:lumMod val="75000"/>
                      <a:lumOff val="25000"/>
                    </a:prstClr>
                  </a:solidFill>
                </a:rPr>
                <a:t>Placer bagest, </a:t>
              </a:r>
              <a:r>
                <a:rPr lang="da-DK" sz="1000" noProof="1">
                  <a:solidFill>
                    <a:prstClr val="black">
                      <a:lumMod val="75000"/>
                      <a:lumOff val="25000"/>
                    </a:prstClr>
                  </a:solidFill>
                </a:rPr>
                <a:t>eller højreklik og </a:t>
              </a:r>
              <a:br>
                <a:rPr lang="da-DK" sz="1000" noProof="1">
                  <a:solidFill>
                    <a:prstClr val="black">
                      <a:lumMod val="75000"/>
                      <a:lumOff val="25000"/>
                    </a:prstClr>
                  </a:solidFill>
                </a:rPr>
              </a:br>
              <a:r>
                <a:rPr lang="da-DK" sz="1000" noProof="1">
                  <a:solidFill>
                    <a:prstClr val="black">
                      <a:lumMod val="75000"/>
                      <a:lumOff val="25000"/>
                    </a:prstClr>
                  </a:solidFill>
                </a:rPr>
                <a:t>vælg </a:t>
              </a:r>
              <a:r>
                <a:rPr lang="da-DK" sz="1000" b="1" noProof="1">
                  <a:solidFill>
                    <a:prstClr val="black">
                      <a:lumMod val="75000"/>
                      <a:lumOff val="25000"/>
                    </a:prstClr>
                  </a:solidFill>
                </a:rPr>
                <a:t>Nulstil slide</a:t>
              </a:r>
            </a:p>
          </p:txBody>
        </p:sp>
        <p:grpSp>
          <p:nvGrpSpPr>
            <p:cNvPr id="19" name="Gruppe 57"/>
            <p:cNvGrpSpPr>
              <a:grpSpLocks/>
            </p:cNvGrpSpPr>
            <p:nvPr/>
          </p:nvGrpSpPr>
          <p:grpSpPr bwMode="auto">
            <a:xfrm>
              <a:off x="-454060" y="3593903"/>
              <a:ext cx="330033" cy="396146"/>
              <a:chOff x="1018031" y="5113037"/>
              <a:chExt cx="373412" cy="448177"/>
            </a:xfrm>
          </p:grpSpPr>
          <p:pic>
            <p:nvPicPr>
              <p:cNvPr id="21" name="Billede 5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8031" y="5134460"/>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ounded Rectangle 25"/>
              <p:cNvSpPr/>
              <p:nvPr/>
            </p:nvSpPr>
            <p:spPr bwMode="auto">
              <a:xfrm>
                <a:off x="1023497" y="511303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pic>
          <p:nvPicPr>
            <p:cNvPr id="20" name="Billede 5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046164" y="2756287"/>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cs typeface="Arial" panose="020B0604020202020204" pitchFamily="34" charset="0"/>
              </a:rPr>
              <a:t>1. </a:t>
            </a:r>
            <a:r>
              <a:rPr lang="en-GB" sz="1000" noProof="1">
                <a:solidFill>
                  <a:prstClr val="black">
                    <a:lumMod val="75000"/>
                    <a:lumOff val="25000"/>
                  </a:prstClr>
                </a:solidFill>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cs typeface="Arial" panose="020B0604020202020204" pitchFamily="34" charset="0"/>
              </a:rPr>
              <a:t>2. </a:t>
            </a:r>
            <a:r>
              <a:rPr lang="en-GB" sz="1000" noProof="1">
                <a:solidFill>
                  <a:prstClr val="black">
                    <a:lumMod val="75000"/>
                    <a:lumOff val="25000"/>
                  </a:prstClr>
                </a:solidFill>
                <a:cs typeface="Arial" panose="020B0604020202020204" pitchFamily="34" charset="0"/>
              </a:rPr>
              <a:t>Vælg et passende layout </a:t>
            </a:r>
            <a:br>
              <a:rPr lang="en-GB" sz="1000" noProof="1">
                <a:solidFill>
                  <a:prstClr val="black">
                    <a:lumMod val="75000"/>
                    <a:lumOff val="25000"/>
                  </a:prstClr>
                </a:solidFill>
                <a:cs typeface="Arial" panose="020B0604020202020204" pitchFamily="34" charset="0"/>
              </a:rPr>
            </a:br>
            <a:r>
              <a:rPr lang="en-GB" sz="1000" noProof="1">
                <a:solidFill>
                  <a:prstClr val="black">
                    <a:lumMod val="75000"/>
                    <a:lumOff val="25000"/>
                  </a:prstClr>
                </a:solidFill>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cs typeface="Arial" panose="020B0604020202020204" pitchFamily="34" charset="0"/>
              </a:rPr>
              <a:t>Alternativt kan du vælge layout direkte under knappen </a:t>
            </a:r>
            <a:r>
              <a:rPr lang="en-GB" sz="1000" b="1" i="1" noProof="1">
                <a:solidFill>
                  <a:prstClr val="black">
                    <a:lumMod val="75000"/>
                    <a:lumOff val="25000"/>
                  </a:prstClr>
                </a:solidFill>
                <a:cs typeface="Arial" panose="020B0604020202020204" pitchFamily="34" charset="0"/>
              </a:rPr>
              <a:t>Nyt slide</a:t>
            </a:r>
            <a:r>
              <a:rPr lang="en-GB" sz="1000" i="1" noProof="1">
                <a:solidFill>
                  <a:prstClr val="black">
                    <a:lumMod val="75000"/>
                    <a:lumOff val="25000"/>
                  </a:prstClr>
                </a:solidFill>
                <a:cs typeface="Arial" panose="020B0604020202020204" pitchFamily="34" charset="0"/>
              </a:rPr>
              <a:t>, når du laver et nyt slide</a:t>
            </a:r>
          </a:p>
        </p:txBody>
      </p:sp>
      <p:sp>
        <p:nvSpPr>
          <p:cNvPr id="33" name="Title 1"/>
          <p:cNvSpPr>
            <a:spLocks noGrp="1"/>
          </p:cNvSpPr>
          <p:nvPr>
            <p:ph type="title" hasCustomPrompt="1"/>
          </p:nvPr>
        </p:nvSpPr>
        <p:spPr>
          <a:xfrm>
            <a:off x="1908175" y="2390290"/>
            <a:ext cx="7561263" cy="3310530"/>
          </a:xfrm>
        </p:spPr>
        <p:txBody>
          <a:bodyPr anchor="t" anchorCtr="0"/>
          <a:lstStyle>
            <a:lvl1pPr>
              <a:lnSpc>
                <a:spcPct val="80000"/>
              </a:lnSpc>
              <a:defRPr sz="5000" b="0" cap="all" spc="-100" baseline="0">
                <a:solidFill>
                  <a:schemeClr val="bg1"/>
                </a:solidFill>
              </a:defRPr>
            </a:lvl1pPr>
          </a:lstStyle>
          <a:p>
            <a:r>
              <a:rPr lang="da-DK" noProof="0" dirty="0"/>
              <a:t>Indsæt tekst eller statement I flere linjer</a:t>
            </a:r>
          </a:p>
        </p:txBody>
      </p:sp>
      <p:sp>
        <p:nvSpPr>
          <p:cNvPr id="34" name="Pladsholder til tekst 2"/>
          <p:cNvSpPr>
            <a:spLocks noGrp="1"/>
          </p:cNvSpPr>
          <p:nvPr>
            <p:ph type="body" sz="quarter" idx="18" hasCustomPrompt="1"/>
          </p:nvPr>
        </p:nvSpPr>
        <p:spPr>
          <a:xfrm>
            <a:off x="1908175" y="1478703"/>
            <a:ext cx="7561263" cy="914400"/>
          </a:xfrm>
        </p:spPr>
        <p:txBody>
          <a:bodyPr anchor="b" anchorCtr="0"/>
          <a:lstStyle>
            <a:lvl1pPr>
              <a:lnSpc>
                <a:spcPct val="80000"/>
              </a:lnSpc>
              <a:defRPr sz="5000" cap="all" spc="-100" baseline="0">
                <a:solidFill>
                  <a:schemeClr val="bg1"/>
                </a:solidFill>
                <a:latin typeface="Arial Black" panose="020B0A04020102020204" pitchFamily="34" charset="0"/>
              </a:defRPr>
            </a:lvl1pPr>
          </a:lstStyle>
          <a:p>
            <a:pPr lvl="0"/>
            <a:r>
              <a:rPr lang="da-DK" dirty="0"/>
              <a:t>0X /</a:t>
            </a:r>
          </a:p>
        </p:txBody>
      </p:sp>
    </p:spTree>
    <p:extLst>
      <p:ext uri="{BB962C8B-B14F-4D97-AF65-F5344CB8AC3E}">
        <p14:creationId xmlns:p14="http://schemas.microsoft.com/office/powerpoint/2010/main" val="2346932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kst eller grafik">
    <p:spTree>
      <p:nvGrpSpPr>
        <p:cNvPr id="1" name=""/>
        <p:cNvGrpSpPr/>
        <p:nvPr/>
      </p:nvGrpSpPr>
      <p:grpSpPr>
        <a:xfrm>
          <a:off x="0" y="0"/>
          <a:ext cx="0" cy="0"/>
          <a:chOff x="0" y="0"/>
          <a:chExt cx="0" cy="0"/>
        </a:xfrm>
      </p:grpSpPr>
      <p:pic>
        <p:nvPicPr>
          <p:cNvPr id="24" name="Billed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2" y="1529998"/>
            <a:ext cx="2642920" cy="1485900"/>
          </a:xfrm>
          <a:prstGeom prst="rect">
            <a:avLst/>
          </a:prstGeom>
          <a:ln w="3175">
            <a:solidFill>
              <a:schemeClr val="accent5"/>
            </a:solidFill>
          </a:ln>
        </p:spPr>
      </p:pic>
      <p:pic>
        <p:nvPicPr>
          <p:cNvPr id="11" name="Billed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5323" y="0"/>
            <a:ext cx="2642920" cy="1485900"/>
          </a:xfrm>
          <a:prstGeom prst="rect">
            <a:avLst/>
          </a:prstGeom>
          <a:ln w="3175">
            <a:solidFill>
              <a:schemeClr val="accent5"/>
            </a:solidFill>
          </a:ln>
        </p:spPr>
      </p:pic>
      <p:sp>
        <p:nvSpPr>
          <p:cNvPr id="8" name="Pladsholder til dato 7"/>
          <p:cNvSpPr>
            <a:spLocks noGrp="1"/>
          </p:cNvSpPr>
          <p:nvPr>
            <p:ph type="dt" sz="half" idx="10"/>
          </p:nvPr>
        </p:nvSpPr>
        <p:spPr/>
        <p:txBody>
          <a:bodyPr/>
          <a:lstStyle>
            <a:lvl1pPr>
              <a:defRPr>
                <a:solidFill>
                  <a:srgbClr val="1F3B7A"/>
                </a:solidFill>
              </a:defRPr>
            </a:lvl1pPr>
          </a:lstStyle>
          <a:p>
            <a:endParaRPr lang="en-GB" dirty="0"/>
          </a:p>
        </p:txBody>
      </p:sp>
      <p:sp>
        <p:nvSpPr>
          <p:cNvPr id="9" name="Pladsholder til sidefod 8"/>
          <p:cNvSpPr>
            <a:spLocks noGrp="1"/>
          </p:cNvSpPr>
          <p:nvPr>
            <p:ph type="ftr" sz="quarter" idx="11"/>
          </p:nvPr>
        </p:nvSpPr>
        <p:spPr/>
        <p:txBody>
          <a:bodyPr/>
          <a:lstStyle>
            <a:lvl1pPr>
              <a:defRPr>
                <a:solidFill>
                  <a:srgbClr val="1F3B7A"/>
                </a:solidFill>
              </a:defRPr>
            </a:lvl1pPr>
          </a:lstStyle>
          <a:p>
            <a:r>
              <a:rPr lang="da-DK"/>
              <a:t>Indsæt emne</a:t>
            </a:r>
            <a:endParaRPr lang="en-GB" dirty="0"/>
          </a:p>
        </p:txBody>
      </p:sp>
      <p:sp>
        <p:nvSpPr>
          <p:cNvPr id="2" name="Title 1"/>
          <p:cNvSpPr>
            <a:spLocks noGrp="1"/>
          </p:cNvSpPr>
          <p:nvPr>
            <p:ph type="title" hasCustomPrompt="1"/>
          </p:nvPr>
        </p:nvSpPr>
        <p:spPr>
          <a:xfrm>
            <a:off x="3219855" y="791999"/>
            <a:ext cx="6249584" cy="915074"/>
          </a:xfrm>
        </p:spPr>
        <p:txBody>
          <a:bodyPr anchor="t"/>
          <a:lstStyle>
            <a:lvl1pPr>
              <a:defRPr/>
            </a:lvl1pPr>
          </a:lstStyle>
          <a:p>
            <a:r>
              <a:rPr lang="da-DK" noProof="0" dirty="0"/>
              <a:t>Overskrift i maksimalt to linjer</a:t>
            </a:r>
          </a:p>
        </p:txBody>
      </p:sp>
      <p:sp>
        <p:nvSpPr>
          <p:cNvPr id="10" name="Pladsholder til slidenummer 9"/>
          <p:cNvSpPr>
            <a:spLocks noGrp="1"/>
          </p:cNvSpPr>
          <p:nvPr>
            <p:ph type="sldNum" sz="quarter" idx="12"/>
          </p:nvPr>
        </p:nvSpPr>
        <p:spPr/>
        <p:txBody>
          <a:bodyPr/>
          <a:lstStyle/>
          <a:p>
            <a:fld id="{45D37B1E-C366-494F-A587-962AD9AABC83}" type="slidenum">
              <a:rPr lang="en-GB" smtClean="0"/>
              <a:pPr/>
              <a:t>‹nr.›</a:t>
            </a:fld>
            <a:endParaRPr lang="en-GB" dirty="0"/>
          </a:p>
        </p:txBody>
      </p:sp>
      <p:grpSp>
        <p:nvGrpSpPr>
          <p:cNvPr id="13" name="Gruppe 12"/>
          <p:cNvGrpSpPr/>
          <p:nvPr userDrawn="1"/>
        </p:nvGrpSpPr>
        <p:grpSpPr>
          <a:xfrm>
            <a:off x="-2783394" y="3119096"/>
            <a:ext cx="2644131" cy="2405543"/>
            <a:chOff x="-2783394" y="2179188"/>
            <a:chExt cx="2644131" cy="2405543"/>
          </a:xfrm>
        </p:grpSpPr>
        <p:sp>
          <p:nvSpPr>
            <p:cNvPr id="14"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prstClr val="black">
                      <a:lumMod val="75000"/>
                      <a:lumOff val="25000"/>
                    </a:prstClr>
                  </a:solidFill>
                  <a:cs typeface="Arial" panose="020B0604020202020204" pitchFamily="34" charset="0"/>
                </a:rPr>
                <a:t>Tekst eller grafik</a:t>
              </a:r>
            </a:p>
            <a:p>
              <a:pPr algn="r">
                <a:spcAft>
                  <a:spcPts val="300"/>
                </a:spcAft>
                <a:defRPr/>
              </a:pPr>
              <a:r>
                <a:rPr lang="nb-NO" altLang="da-DK" sz="1000" b="1" noProof="1">
                  <a:solidFill>
                    <a:prstClr val="black">
                      <a:lumMod val="75000"/>
                      <a:lumOff val="25000"/>
                    </a:prstClr>
                  </a:solidFill>
                  <a:cs typeface="Arial" panose="020B0604020202020204" pitchFamily="34" charset="0"/>
                </a:rPr>
                <a:t>Tekst og punktopstilling</a:t>
              </a:r>
            </a:p>
            <a:p>
              <a:pPr algn="r">
                <a:spcAft>
                  <a:spcPts val="300"/>
                </a:spcAft>
                <a:defRPr/>
              </a:pPr>
              <a:r>
                <a:rPr lang="nb-NO" altLang="da-DK" sz="1000" noProof="1">
                  <a:solidFill>
                    <a:prstClr val="black">
                      <a:lumMod val="75000"/>
                      <a:lumOff val="25000"/>
                    </a:prstClr>
                  </a:solidFill>
                  <a:cs typeface="Arial" panose="020B0604020202020204" pitchFamily="34" charset="0"/>
                </a:rPr>
                <a:t>Niveau 1= </a:t>
              </a:r>
              <a:r>
                <a:rPr lang="nb-NO" altLang="da-DK" sz="1000" b="1" noProof="1">
                  <a:solidFill>
                    <a:prstClr val="black">
                      <a:lumMod val="75000"/>
                      <a:lumOff val="25000"/>
                    </a:prstClr>
                  </a:solidFill>
                  <a:cs typeface="Arial" panose="020B0604020202020204" pitchFamily="34" charset="0"/>
                </a:rPr>
                <a:t>Underoverskrif</a:t>
              </a:r>
              <a:r>
                <a:rPr lang="nb-NO" altLang="da-DK" sz="1000" noProof="1">
                  <a:solidFill>
                    <a:prstClr val="black">
                      <a:lumMod val="75000"/>
                      <a:lumOff val="25000"/>
                    </a:prstClr>
                  </a:solidFill>
                  <a:cs typeface="Arial" panose="020B0604020202020204" pitchFamily="34" charset="0"/>
                </a:rPr>
                <a:t>t</a:t>
              </a:r>
            </a:p>
            <a:p>
              <a:pPr algn="r">
                <a:spcAft>
                  <a:spcPts val="300"/>
                </a:spcAft>
                <a:defRPr/>
              </a:pPr>
              <a:r>
                <a:rPr lang="nb-NO" altLang="da-DK" sz="1000" noProof="1">
                  <a:solidFill>
                    <a:prstClr val="black">
                      <a:lumMod val="75000"/>
                      <a:lumOff val="25000"/>
                    </a:prstClr>
                  </a:solidFill>
                  <a:cs typeface="Arial" panose="020B0604020202020204" pitchFamily="34" charset="0"/>
                </a:rPr>
                <a:t>Klik på </a:t>
              </a:r>
              <a:r>
                <a:rPr lang="nb-NO" altLang="da-DK" sz="1000" b="1" noProof="1">
                  <a:solidFill>
                    <a:prstClr val="black">
                      <a:lumMod val="75000"/>
                      <a:lumOff val="25000"/>
                    </a:prstClr>
                  </a:solidFill>
                  <a:cs typeface="Arial" panose="020B0604020202020204" pitchFamily="34" charset="0"/>
                </a:rPr>
                <a:t>TAB</a:t>
              </a:r>
              <a:r>
                <a:rPr lang="nb-NO" altLang="da-DK" sz="1000" noProof="1">
                  <a:solidFill>
                    <a:prstClr val="black">
                      <a:lumMod val="75000"/>
                      <a:lumOff val="25000"/>
                    </a:prstClr>
                  </a:solidFill>
                  <a:cs typeface="Arial" panose="020B0604020202020204" pitchFamily="34" charset="0"/>
                </a:rPr>
                <a:t>-tasten én gang for at få </a:t>
              </a:r>
            </a:p>
            <a:p>
              <a:pPr algn="r">
                <a:spcAft>
                  <a:spcPts val="300"/>
                </a:spcAft>
                <a:defRPr/>
              </a:pPr>
              <a:r>
                <a:rPr lang="nb-NO" altLang="da-DK" sz="1000" noProof="1">
                  <a:solidFill>
                    <a:prstClr val="black">
                      <a:lumMod val="75000"/>
                      <a:lumOff val="25000"/>
                    </a:prstClr>
                  </a:solidFill>
                  <a:cs typeface="Arial" panose="020B0604020202020204" pitchFamily="34" charset="0"/>
                </a:rPr>
                <a:t>Niveau 2 = Almindelig tekst </a:t>
              </a:r>
            </a:p>
            <a:p>
              <a:pPr algn="r">
                <a:spcAft>
                  <a:spcPts val="300"/>
                </a:spcAft>
                <a:defRPr/>
              </a:pPr>
              <a:r>
                <a:rPr lang="nb-NO" altLang="da-DK" sz="1000" noProof="1">
                  <a:solidFill>
                    <a:prstClr val="black">
                      <a:lumMod val="75000"/>
                      <a:lumOff val="25000"/>
                    </a:prstClr>
                  </a:solidFill>
                  <a:cs typeface="Arial" panose="020B0604020202020204" pitchFamily="34" charset="0"/>
                </a:rPr>
                <a:t>Klik på </a:t>
              </a:r>
              <a:r>
                <a:rPr lang="nb-NO" altLang="da-DK" sz="1000" b="1" noProof="1">
                  <a:solidFill>
                    <a:prstClr val="black">
                      <a:lumMod val="75000"/>
                      <a:lumOff val="25000"/>
                    </a:prstClr>
                  </a:solidFill>
                  <a:cs typeface="Arial" panose="020B0604020202020204" pitchFamily="34" charset="0"/>
                </a:rPr>
                <a:t>TAB</a:t>
              </a:r>
              <a:r>
                <a:rPr lang="nb-NO" altLang="da-DK" sz="1000" noProof="1">
                  <a:solidFill>
                    <a:prstClr val="black">
                      <a:lumMod val="75000"/>
                      <a:lumOff val="25000"/>
                    </a:prstClr>
                  </a:solidFill>
                  <a:cs typeface="Arial" panose="020B0604020202020204" pitchFamily="34" charset="0"/>
                </a:rPr>
                <a:t>-tasten én gang til for at få</a:t>
              </a:r>
            </a:p>
            <a:p>
              <a:pPr algn="r">
                <a:spcAft>
                  <a:spcPts val="300"/>
                </a:spcAft>
                <a:defRPr/>
              </a:pPr>
              <a:r>
                <a:rPr lang="nb-NO" altLang="da-DK" sz="1000" noProof="1">
                  <a:solidFill>
                    <a:prstClr val="black">
                      <a:lumMod val="75000"/>
                      <a:lumOff val="25000"/>
                    </a:prstClr>
                  </a:solidFill>
                  <a:cs typeface="Arial" panose="020B0604020202020204" pitchFamily="34" charset="0"/>
                </a:rPr>
                <a:t>Niveau 3-5</a:t>
              </a:r>
              <a:r>
                <a:rPr lang="nb-NO" altLang="da-DK" sz="1000" b="1" noProof="1">
                  <a:solidFill>
                    <a:prstClr val="black">
                      <a:lumMod val="75000"/>
                      <a:lumOff val="25000"/>
                    </a:prstClr>
                  </a:solidFill>
                  <a:cs typeface="Arial" panose="020B0604020202020204" pitchFamily="34" charset="0"/>
                </a:rPr>
                <a:t> = </a:t>
              </a:r>
              <a:r>
                <a:rPr lang="nb-NO" altLang="da-DK" sz="1000" noProof="1">
                  <a:solidFill>
                    <a:prstClr val="black">
                      <a:lumMod val="75000"/>
                      <a:lumOff val="25000"/>
                    </a:prstClr>
                  </a:solidFill>
                  <a:cs typeface="Arial" panose="020B0604020202020204" pitchFamily="34" charset="0"/>
                </a:rPr>
                <a:t>Punktopstilling </a:t>
              </a:r>
            </a:p>
            <a:p>
              <a:pPr algn="r">
                <a:spcAft>
                  <a:spcPts val="300"/>
                </a:spcAft>
                <a:defRPr/>
              </a:pPr>
              <a:r>
                <a:rPr lang="da-DK" altLang="da-DK" sz="1000" noProof="1">
                  <a:solidFill>
                    <a:prstClr val="black">
                      <a:lumMod val="75000"/>
                      <a:lumOff val="25000"/>
                    </a:prstClr>
                  </a:solidFill>
                  <a:cs typeface="Arial" panose="020B0604020202020204" pitchFamily="34" charset="0"/>
                </a:rPr>
                <a:t>Tryk</a:t>
              </a:r>
              <a:r>
                <a:rPr lang="da-DK" altLang="da-DK" sz="1000" b="1" noProof="1">
                  <a:solidFill>
                    <a:prstClr val="black">
                      <a:lumMod val="75000"/>
                      <a:lumOff val="25000"/>
                    </a:prstClr>
                  </a:solidFill>
                  <a:cs typeface="Arial" panose="020B0604020202020204" pitchFamily="34" charset="0"/>
                </a:rPr>
                <a:t> ENTER </a:t>
              </a:r>
              <a:r>
                <a:rPr lang="da-DK" altLang="da-DK" sz="1000" noProof="1">
                  <a:solidFill>
                    <a:prstClr val="black">
                      <a:lumMod val="75000"/>
                      <a:lumOff val="25000"/>
                    </a:prstClr>
                  </a:solidFill>
                  <a:cs typeface="Arial" panose="020B0604020202020204" pitchFamily="34" charset="0"/>
                </a:rPr>
                <a:t>for ny linje. Brug </a:t>
              </a:r>
              <a:r>
                <a:rPr lang="da-DK" altLang="da-DK" sz="1000" b="1" noProof="1">
                  <a:solidFill>
                    <a:prstClr val="black">
                      <a:lumMod val="75000"/>
                      <a:lumOff val="25000"/>
                    </a:prstClr>
                  </a:solidFill>
                  <a:cs typeface="Arial" panose="020B0604020202020204" pitchFamily="34" charset="0"/>
                </a:rPr>
                <a:t>SHIFT+TAB</a:t>
              </a:r>
              <a:r>
                <a:rPr lang="da-DK" altLang="da-DK" sz="1000" noProof="1">
                  <a:solidFill>
                    <a:prstClr val="black">
                      <a:lumMod val="75000"/>
                      <a:lumOff val="25000"/>
                    </a:prstClr>
                  </a:solidFill>
                  <a:cs typeface="Arial" panose="020B0604020202020204" pitchFamily="34" charset="0"/>
                </a:rPr>
                <a:t>-tasterne for at komme tilbage</a:t>
              </a:r>
              <a:endParaRPr lang="nb-NO" altLang="da-DK" sz="1000" b="1" noProof="1">
                <a:solidFill>
                  <a:prstClr val="black">
                    <a:lumMod val="75000"/>
                    <a:lumOff val="25000"/>
                  </a:prstClr>
                </a:solidFill>
                <a:cs typeface="Arial" panose="020B0604020202020204" pitchFamily="34" charset="0"/>
              </a:endParaRPr>
            </a:p>
            <a:p>
              <a:pPr algn="r">
                <a:defRPr/>
              </a:pPr>
              <a:r>
                <a:rPr lang="nb-NO" altLang="da-DK" sz="1000" noProof="1">
                  <a:solidFill>
                    <a:prstClr val="black">
                      <a:lumMod val="75000"/>
                      <a:lumOff val="25000"/>
                    </a:prstClr>
                  </a:solidFill>
                  <a:cs typeface="Arial" panose="020B0604020202020204" pitchFamily="34" charset="0"/>
                </a:rPr>
                <a:t>Alternativt kan </a:t>
              </a:r>
              <a:r>
                <a:rPr lang="nb-NO" altLang="da-DK" sz="1000" b="1" noProof="1">
                  <a:solidFill>
                    <a:prstClr val="black">
                      <a:lumMod val="75000"/>
                      <a:lumOff val="25000"/>
                    </a:prstClr>
                  </a:solidFill>
                  <a:cs typeface="Arial" panose="020B0604020202020204" pitchFamily="34" charset="0"/>
                </a:rPr>
                <a:t>Forøg og Formindsk listeniveau </a:t>
              </a:r>
              <a:r>
                <a:rPr lang="nb-NO" altLang="da-DK" sz="1000" noProof="1">
                  <a:solidFill>
                    <a:prstClr val="black">
                      <a:lumMod val="75000"/>
                      <a:lumOff val="25000"/>
                    </a:prstClr>
                  </a:solidFill>
                  <a:cs typeface="Arial" panose="020B0604020202020204" pitchFamily="34" charset="0"/>
                </a:rPr>
                <a:t>bruges til at hoppe mellem </a:t>
              </a:r>
              <a:br>
                <a:rPr lang="nb-NO" altLang="da-DK" sz="1000" noProof="1">
                  <a:solidFill>
                    <a:prstClr val="black">
                      <a:lumMod val="75000"/>
                      <a:lumOff val="25000"/>
                    </a:prstClr>
                  </a:solidFill>
                  <a:cs typeface="Arial" panose="020B0604020202020204" pitchFamily="34" charset="0"/>
                </a:rPr>
              </a:br>
              <a:r>
                <a:rPr lang="nb-NO" altLang="da-DK" sz="1000" noProof="1">
                  <a:solidFill>
                    <a:prstClr val="black">
                      <a:lumMod val="75000"/>
                      <a:lumOff val="25000"/>
                    </a:prstClr>
                  </a:solidFill>
                  <a:cs typeface="Arial" panose="020B0604020202020204" pitchFamily="34" charset="0"/>
                </a:rPr>
                <a:t>tekst-typografierne</a:t>
              </a:r>
              <a:endParaRPr lang="nb-NO" altLang="da-DK" sz="1000" b="1" noProof="1">
                <a:solidFill>
                  <a:prstClr val="black">
                    <a:lumMod val="75000"/>
                    <a:lumOff val="25000"/>
                  </a:prstClr>
                </a:solidFill>
                <a:cs typeface="Arial" panose="020B0604020202020204" pitchFamily="34" charset="0"/>
              </a:endParaRPr>
            </a:p>
          </p:txBody>
        </p:sp>
        <p:grpSp>
          <p:nvGrpSpPr>
            <p:cNvPr id="15" name="Gruppe 3"/>
            <p:cNvGrpSpPr>
              <a:grpSpLocks/>
            </p:cNvGrpSpPr>
            <p:nvPr userDrawn="1"/>
          </p:nvGrpSpPr>
          <p:grpSpPr bwMode="auto">
            <a:xfrm>
              <a:off x="-1066947" y="4384277"/>
              <a:ext cx="419099" cy="196850"/>
              <a:chOff x="2010094" y="2868664"/>
              <a:chExt cx="417987" cy="196850"/>
            </a:xfrm>
          </p:grpSpPr>
          <p:pic>
            <p:nvPicPr>
              <p:cNvPr id="19" name="Billed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nvGrpSpPr>
            <p:cNvPr id="16" name="Gruppe 2"/>
            <p:cNvGrpSpPr>
              <a:grpSpLocks/>
            </p:cNvGrpSpPr>
            <p:nvPr userDrawn="1"/>
          </p:nvGrpSpPr>
          <p:grpSpPr bwMode="auto">
            <a:xfrm>
              <a:off x="-552013" y="4387881"/>
              <a:ext cx="412750" cy="196850"/>
              <a:chOff x="2542276" y="3303503"/>
              <a:chExt cx="413649" cy="196850"/>
            </a:xfrm>
          </p:grpSpPr>
          <p:pic>
            <p:nvPicPr>
              <p:cNvPr id="17" name="Billed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
        <p:nvSpPr>
          <p:cNvPr id="2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cs typeface="Arial" panose="020B0604020202020204" pitchFamily="34" charset="0"/>
              </a:rPr>
              <a:t>1. </a:t>
            </a:r>
            <a:r>
              <a:rPr lang="en-GB" sz="1000" noProof="1">
                <a:solidFill>
                  <a:prstClr val="black">
                    <a:lumMod val="75000"/>
                    <a:lumOff val="25000"/>
                  </a:prstClr>
                </a:solidFill>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cs typeface="Arial" panose="020B0604020202020204" pitchFamily="34" charset="0"/>
              </a:rPr>
              <a:t>2. </a:t>
            </a:r>
            <a:r>
              <a:rPr lang="en-GB" sz="1000" noProof="1">
                <a:solidFill>
                  <a:prstClr val="black">
                    <a:lumMod val="75000"/>
                    <a:lumOff val="25000"/>
                  </a:prstClr>
                </a:solidFill>
                <a:cs typeface="Arial" panose="020B0604020202020204" pitchFamily="34" charset="0"/>
              </a:rPr>
              <a:t>Vælg et passende layout </a:t>
            </a:r>
            <a:br>
              <a:rPr lang="en-GB" sz="1000" noProof="1">
                <a:solidFill>
                  <a:prstClr val="black">
                    <a:lumMod val="75000"/>
                    <a:lumOff val="25000"/>
                  </a:prstClr>
                </a:solidFill>
                <a:cs typeface="Arial" panose="020B0604020202020204" pitchFamily="34" charset="0"/>
              </a:rPr>
            </a:br>
            <a:r>
              <a:rPr lang="en-GB" sz="1000" noProof="1">
                <a:solidFill>
                  <a:prstClr val="black">
                    <a:lumMod val="75000"/>
                    <a:lumOff val="25000"/>
                  </a:prstClr>
                </a:solidFill>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cs typeface="Arial" panose="020B0604020202020204" pitchFamily="34" charset="0"/>
              </a:rPr>
              <a:t>Alternativt kan du vælge layout direkte under knappen </a:t>
            </a:r>
            <a:r>
              <a:rPr lang="en-GB" sz="1000" b="1" i="1" noProof="1">
                <a:solidFill>
                  <a:prstClr val="black">
                    <a:lumMod val="75000"/>
                    <a:lumOff val="25000"/>
                  </a:prstClr>
                </a:solidFill>
                <a:cs typeface="Arial" panose="020B0604020202020204" pitchFamily="34" charset="0"/>
              </a:rPr>
              <a:t>Nyt slide</a:t>
            </a:r>
            <a:r>
              <a:rPr lang="en-GB" sz="1000" i="1" noProof="1">
                <a:solidFill>
                  <a:prstClr val="black">
                    <a:lumMod val="75000"/>
                    <a:lumOff val="25000"/>
                  </a:prstClr>
                </a:solidFill>
                <a:cs typeface="Arial" panose="020B0604020202020204" pitchFamily="34" charset="0"/>
              </a:rPr>
              <a:t>, når du laver et nyt slide</a:t>
            </a:r>
          </a:p>
        </p:txBody>
      </p:sp>
    </p:spTree>
    <p:extLst>
      <p:ext uri="{BB962C8B-B14F-4D97-AF65-F5344CB8AC3E}">
        <p14:creationId xmlns:p14="http://schemas.microsoft.com/office/powerpoint/2010/main" val="20623672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ekst eller grafik med kant">
    <p:spTree>
      <p:nvGrpSpPr>
        <p:cNvPr id="1" name=""/>
        <p:cNvGrpSpPr/>
        <p:nvPr/>
      </p:nvGrpSpPr>
      <p:grpSpPr>
        <a:xfrm>
          <a:off x="0" y="0"/>
          <a:ext cx="0" cy="0"/>
          <a:chOff x="0" y="0"/>
          <a:chExt cx="0" cy="0"/>
        </a:xfrm>
      </p:grpSpPr>
      <p:pic>
        <p:nvPicPr>
          <p:cNvPr id="28" name="Billed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2" y="1529999"/>
            <a:ext cx="2642919" cy="1485899"/>
          </a:xfrm>
          <a:prstGeom prst="rect">
            <a:avLst/>
          </a:prstGeom>
          <a:ln w="3175">
            <a:solidFill>
              <a:schemeClr val="accent5"/>
            </a:solidFill>
          </a:ln>
        </p:spPr>
      </p:pic>
      <p:sp>
        <p:nvSpPr>
          <p:cNvPr id="14"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da-DK">
              <a:solidFill>
                <a:prstClr val="black"/>
              </a:solidFill>
            </a:endParaRPr>
          </a:p>
        </p:txBody>
      </p:sp>
      <p:sp>
        <p:nvSpPr>
          <p:cNvPr id="7" name="Pladsholder til dato 6"/>
          <p:cNvSpPr>
            <a:spLocks noGrp="1"/>
          </p:cNvSpPr>
          <p:nvPr>
            <p:ph type="dt" sz="half" idx="10"/>
          </p:nvPr>
        </p:nvSpPr>
        <p:spPr/>
        <p:txBody>
          <a:bodyPr/>
          <a:lstStyle>
            <a:lvl1pPr>
              <a:defRPr>
                <a:solidFill>
                  <a:schemeClr val="bg1"/>
                </a:solidFill>
              </a:defRPr>
            </a:lvl1pPr>
          </a:lstStyle>
          <a:p>
            <a:endParaRPr lang="en-GB" dirty="0">
              <a:solidFill>
                <a:prstClr val="white"/>
              </a:solidFill>
            </a:endParaRPr>
          </a:p>
        </p:txBody>
      </p:sp>
      <p:sp>
        <p:nvSpPr>
          <p:cNvPr id="8" name="Pladsholder til sidefod 7"/>
          <p:cNvSpPr>
            <a:spLocks noGrp="1"/>
          </p:cNvSpPr>
          <p:nvPr>
            <p:ph type="ftr" sz="quarter" idx="11"/>
          </p:nvPr>
        </p:nvSpPr>
        <p:spPr/>
        <p:txBody>
          <a:bodyPr/>
          <a:lstStyle>
            <a:lvl1pPr>
              <a:defRPr>
                <a:solidFill>
                  <a:schemeClr val="bg1"/>
                </a:solidFill>
              </a:defRPr>
            </a:lvl1pPr>
          </a:lstStyle>
          <a:p>
            <a:r>
              <a:rPr lang="da-DK">
                <a:solidFill>
                  <a:prstClr val="white"/>
                </a:solidFill>
              </a:rPr>
              <a:t>Indsæt emne</a:t>
            </a:r>
            <a:endParaRPr lang="en-GB" dirty="0">
              <a:solidFill>
                <a:prstClr val="white"/>
              </a:solidFill>
            </a:endParaRPr>
          </a:p>
        </p:txBody>
      </p:sp>
      <p:sp>
        <p:nvSpPr>
          <p:cNvPr id="2" name="Title 1"/>
          <p:cNvSpPr>
            <a:spLocks noGrp="1"/>
          </p:cNvSpPr>
          <p:nvPr>
            <p:ph type="title" hasCustomPrompt="1"/>
          </p:nvPr>
        </p:nvSpPr>
        <p:spPr/>
        <p:txBody>
          <a:bodyPr/>
          <a:lstStyle>
            <a:lvl1pPr>
              <a:defRPr/>
            </a:lvl1pPr>
          </a:lstStyle>
          <a:p>
            <a:r>
              <a:rPr lang="da-DK" noProof="0" dirty="0"/>
              <a:t>Overskrift i maksimalt to linjer</a:t>
            </a:r>
            <a:endParaRPr lang="en-GB" dirty="0"/>
          </a:p>
        </p:txBody>
      </p:sp>
      <p:sp>
        <p:nvSpPr>
          <p:cNvPr id="3" name="Content Placeholder 2"/>
          <p:cNvSpPr>
            <a:spLocks noGrp="1"/>
          </p:cNvSpPr>
          <p:nvPr>
            <p:ph idx="1" hasCustomPrompt="1"/>
          </p:nvPr>
        </p:nvSpPr>
        <p:spPr>
          <a:xfrm>
            <a:off x="1908175" y="1898650"/>
            <a:ext cx="9116091" cy="3790950"/>
          </a:xfrm>
        </p:spPr>
        <p:txBody>
          <a:bodyPr rIns="1548000"/>
          <a:lstStyle>
            <a:lvl1pPr>
              <a:defRPr/>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billedindsættelse (Billede med kant)</a:t>
            </a:r>
            <a:endParaRPr lang="en-US"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Pladsholder til slidenummer 8"/>
          <p:cNvSpPr>
            <a:spLocks noGrp="1"/>
          </p:cNvSpPr>
          <p:nvPr>
            <p:ph type="sldNum" sz="quarter" idx="12"/>
          </p:nvPr>
        </p:nvSpPr>
        <p:spPr/>
        <p:txBody>
          <a:bodyPr/>
          <a:lstStyle/>
          <a:p>
            <a:fld id="{45D37B1E-C366-494F-A587-962AD9AABC83}" type="slidenum">
              <a:rPr lang="en-GB" smtClean="0"/>
              <a:pPr/>
              <a:t>‹nr.›</a:t>
            </a:fld>
            <a:endParaRPr lang="en-GB" dirty="0"/>
          </a:p>
        </p:txBody>
      </p:sp>
      <p:grpSp>
        <p:nvGrpSpPr>
          <p:cNvPr id="12" name="Gruppe 11"/>
          <p:cNvGrpSpPr/>
          <p:nvPr userDrawn="1"/>
        </p:nvGrpSpPr>
        <p:grpSpPr>
          <a:xfrm>
            <a:off x="-2783394" y="3119096"/>
            <a:ext cx="2644131" cy="2405543"/>
            <a:chOff x="-2783394" y="2179188"/>
            <a:chExt cx="2644131" cy="2405543"/>
          </a:xfrm>
        </p:grpSpPr>
        <p:sp>
          <p:nvSpPr>
            <p:cNvPr id="13"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nb-NO" altLang="da-DK" sz="1000" b="1" noProof="1">
                  <a:solidFill>
                    <a:prstClr val="black">
                      <a:lumMod val="75000"/>
                      <a:lumOff val="25000"/>
                    </a:prstClr>
                  </a:solidFill>
                  <a:cs typeface="Arial" panose="020B0604020202020204" pitchFamily="34" charset="0"/>
                </a:rPr>
                <a:t>Tekst eller grafik med kant</a:t>
              </a:r>
            </a:p>
            <a:p>
              <a:pPr algn="r">
                <a:spcAft>
                  <a:spcPts val="300"/>
                </a:spcAft>
                <a:defRPr/>
              </a:pPr>
              <a:r>
                <a:rPr lang="nb-NO" altLang="da-DK" sz="1000" b="1" noProof="1">
                  <a:solidFill>
                    <a:prstClr val="black">
                      <a:lumMod val="75000"/>
                      <a:lumOff val="25000"/>
                    </a:prstClr>
                  </a:solidFill>
                  <a:cs typeface="Arial" panose="020B0604020202020204" pitchFamily="34" charset="0"/>
                </a:rPr>
                <a:t>Tekst og punktopstilling</a:t>
              </a:r>
            </a:p>
            <a:p>
              <a:pPr algn="r">
                <a:spcAft>
                  <a:spcPts val="300"/>
                </a:spcAft>
                <a:defRPr/>
              </a:pPr>
              <a:r>
                <a:rPr lang="nb-NO" altLang="da-DK" sz="1000" noProof="1">
                  <a:solidFill>
                    <a:prstClr val="black">
                      <a:lumMod val="75000"/>
                      <a:lumOff val="25000"/>
                    </a:prstClr>
                  </a:solidFill>
                  <a:cs typeface="Arial" panose="020B0604020202020204" pitchFamily="34" charset="0"/>
                </a:rPr>
                <a:t>Niveau 1= </a:t>
              </a:r>
              <a:r>
                <a:rPr lang="nb-NO" altLang="da-DK" sz="1000" b="1" noProof="1">
                  <a:solidFill>
                    <a:prstClr val="black">
                      <a:lumMod val="75000"/>
                      <a:lumOff val="25000"/>
                    </a:prstClr>
                  </a:solidFill>
                  <a:cs typeface="Arial" panose="020B0604020202020204" pitchFamily="34" charset="0"/>
                </a:rPr>
                <a:t>Underoverskrif</a:t>
              </a:r>
              <a:r>
                <a:rPr lang="nb-NO" altLang="da-DK" sz="1000" noProof="1">
                  <a:solidFill>
                    <a:prstClr val="black">
                      <a:lumMod val="75000"/>
                      <a:lumOff val="25000"/>
                    </a:prstClr>
                  </a:solidFill>
                  <a:cs typeface="Arial" panose="020B0604020202020204" pitchFamily="34" charset="0"/>
                </a:rPr>
                <a:t>t</a:t>
              </a:r>
            </a:p>
            <a:p>
              <a:pPr algn="r">
                <a:spcAft>
                  <a:spcPts val="300"/>
                </a:spcAft>
                <a:defRPr/>
              </a:pPr>
              <a:r>
                <a:rPr lang="nb-NO" altLang="da-DK" sz="1000" noProof="1">
                  <a:solidFill>
                    <a:prstClr val="black">
                      <a:lumMod val="75000"/>
                      <a:lumOff val="25000"/>
                    </a:prstClr>
                  </a:solidFill>
                  <a:cs typeface="Arial" panose="020B0604020202020204" pitchFamily="34" charset="0"/>
                </a:rPr>
                <a:t>Klik på </a:t>
              </a:r>
              <a:r>
                <a:rPr lang="nb-NO" altLang="da-DK" sz="1000" b="1" noProof="1">
                  <a:solidFill>
                    <a:prstClr val="black">
                      <a:lumMod val="75000"/>
                      <a:lumOff val="25000"/>
                    </a:prstClr>
                  </a:solidFill>
                  <a:cs typeface="Arial" panose="020B0604020202020204" pitchFamily="34" charset="0"/>
                </a:rPr>
                <a:t>TAB</a:t>
              </a:r>
              <a:r>
                <a:rPr lang="nb-NO" altLang="da-DK" sz="1000" noProof="1">
                  <a:solidFill>
                    <a:prstClr val="black">
                      <a:lumMod val="75000"/>
                      <a:lumOff val="25000"/>
                    </a:prstClr>
                  </a:solidFill>
                  <a:cs typeface="Arial" panose="020B0604020202020204" pitchFamily="34" charset="0"/>
                </a:rPr>
                <a:t>-tasten én gang for at få </a:t>
              </a:r>
            </a:p>
            <a:p>
              <a:pPr algn="r">
                <a:spcAft>
                  <a:spcPts val="300"/>
                </a:spcAft>
                <a:defRPr/>
              </a:pPr>
              <a:r>
                <a:rPr lang="nb-NO" altLang="da-DK" sz="1000" noProof="1">
                  <a:solidFill>
                    <a:prstClr val="black">
                      <a:lumMod val="75000"/>
                      <a:lumOff val="25000"/>
                    </a:prstClr>
                  </a:solidFill>
                  <a:cs typeface="Arial" panose="020B0604020202020204" pitchFamily="34" charset="0"/>
                </a:rPr>
                <a:t>Niveau 2 = Almindelig tekst </a:t>
              </a:r>
            </a:p>
            <a:p>
              <a:pPr algn="r">
                <a:spcAft>
                  <a:spcPts val="300"/>
                </a:spcAft>
                <a:defRPr/>
              </a:pPr>
              <a:r>
                <a:rPr lang="nb-NO" altLang="da-DK" sz="1000" noProof="1">
                  <a:solidFill>
                    <a:prstClr val="black">
                      <a:lumMod val="75000"/>
                      <a:lumOff val="25000"/>
                    </a:prstClr>
                  </a:solidFill>
                  <a:cs typeface="Arial" panose="020B0604020202020204" pitchFamily="34" charset="0"/>
                </a:rPr>
                <a:t>Klik på </a:t>
              </a:r>
              <a:r>
                <a:rPr lang="nb-NO" altLang="da-DK" sz="1000" b="1" noProof="1">
                  <a:solidFill>
                    <a:prstClr val="black">
                      <a:lumMod val="75000"/>
                      <a:lumOff val="25000"/>
                    </a:prstClr>
                  </a:solidFill>
                  <a:cs typeface="Arial" panose="020B0604020202020204" pitchFamily="34" charset="0"/>
                </a:rPr>
                <a:t>TAB</a:t>
              </a:r>
              <a:r>
                <a:rPr lang="nb-NO" altLang="da-DK" sz="1000" noProof="1">
                  <a:solidFill>
                    <a:prstClr val="black">
                      <a:lumMod val="75000"/>
                      <a:lumOff val="25000"/>
                    </a:prstClr>
                  </a:solidFill>
                  <a:cs typeface="Arial" panose="020B0604020202020204" pitchFamily="34" charset="0"/>
                </a:rPr>
                <a:t>-tasten én gang til for at få</a:t>
              </a:r>
            </a:p>
            <a:p>
              <a:pPr algn="r">
                <a:spcAft>
                  <a:spcPts val="300"/>
                </a:spcAft>
                <a:defRPr/>
              </a:pPr>
              <a:r>
                <a:rPr lang="nb-NO" altLang="da-DK" sz="1000" noProof="1">
                  <a:solidFill>
                    <a:prstClr val="black">
                      <a:lumMod val="75000"/>
                      <a:lumOff val="25000"/>
                    </a:prstClr>
                  </a:solidFill>
                  <a:cs typeface="Arial" panose="020B0604020202020204" pitchFamily="34" charset="0"/>
                </a:rPr>
                <a:t>Niveau 3-5</a:t>
              </a:r>
              <a:r>
                <a:rPr lang="nb-NO" altLang="da-DK" sz="1000" b="1" noProof="1">
                  <a:solidFill>
                    <a:prstClr val="black">
                      <a:lumMod val="75000"/>
                      <a:lumOff val="25000"/>
                    </a:prstClr>
                  </a:solidFill>
                  <a:cs typeface="Arial" panose="020B0604020202020204" pitchFamily="34" charset="0"/>
                </a:rPr>
                <a:t> = </a:t>
              </a:r>
              <a:r>
                <a:rPr lang="nb-NO" altLang="da-DK" sz="1000" noProof="1">
                  <a:solidFill>
                    <a:prstClr val="black">
                      <a:lumMod val="75000"/>
                      <a:lumOff val="25000"/>
                    </a:prstClr>
                  </a:solidFill>
                  <a:cs typeface="Arial" panose="020B0604020202020204" pitchFamily="34" charset="0"/>
                </a:rPr>
                <a:t>Punktopstilling </a:t>
              </a:r>
            </a:p>
            <a:p>
              <a:pPr algn="r">
                <a:spcAft>
                  <a:spcPts val="300"/>
                </a:spcAft>
                <a:defRPr/>
              </a:pPr>
              <a:r>
                <a:rPr lang="da-DK" altLang="da-DK" sz="1000" noProof="1">
                  <a:solidFill>
                    <a:prstClr val="black">
                      <a:lumMod val="75000"/>
                      <a:lumOff val="25000"/>
                    </a:prstClr>
                  </a:solidFill>
                  <a:cs typeface="Arial" panose="020B0604020202020204" pitchFamily="34" charset="0"/>
                </a:rPr>
                <a:t>Tryk</a:t>
              </a:r>
              <a:r>
                <a:rPr lang="da-DK" altLang="da-DK" sz="1000" b="1" noProof="1">
                  <a:solidFill>
                    <a:prstClr val="black">
                      <a:lumMod val="75000"/>
                      <a:lumOff val="25000"/>
                    </a:prstClr>
                  </a:solidFill>
                  <a:cs typeface="Arial" panose="020B0604020202020204" pitchFamily="34" charset="0"/>
                </a:rPr>
                <a:t> ENTER </a:t>
              </a:r>
              <a:r>
                <a:rPr lang="da-DK" altLang="da-DK" sz="1000" noProof="1">
                  <a:solidFill>
                    <a:prstClr val="black">
                      <a:lumMod val="75000"/>
                      <a:lumOff val="25000"/>
                    </a:prstClr>
                  </a:solidFill>
                  <a:cs typeface="Arial" panose="020B0604020202020204" pitchFamily="34" charset="0"/>
                </a:rPr>
                <a:t>for ny linje. Brug </a:t>
              </a:r>
              <a:r>
                <a:rPr lang="da-DK" altLang="da-DK" sz="1000" b="1" noProof="1">
                  <a:solidFill>
                    <a:prstClr val="black">
                      <a:lumMod val="75000"/>
                      <a:lumOff val="25000"/>
                    </a:prstClr>
                  </a:solidFill>
                  <a:cs typeface="Arial" panose="020B0604020202020204" pitchFamily="34" charset="0"/>
                </a:rPr>
                <a:t>SHIFT+TAB</a:t>
              </a:r>
              <a:r>
                <a:rPr lang="da-DK" altLang="da-DK" sz="1000" noProof="1">
                  <a:solidFill>
                    <a:prstClr val="black">
                      <a:lumMod val="75000"/>
                      <a:lumOff val="25000"/>
                    </a:prstClr>
                  </a:solidFill>
                  <a:cs typeface="Arial" panose="020B0604020202020204" pitchFamily="34" charset="0"/>
                </a:rPr>
                <a:t>-tasterne for at komme tilbage</a:t>
              </a:r>
              <a:endParaRPr lang="nb-NO" altLang="da-DK" sz="1000" b="1" noProof="1">
                <a:solidFill>
                  <a:prstClr val="black">
                    <a:lumMod val="75000"/>
                    <a:lumOff val="25000"/>
                  </a:prstClr>
                </a:solidFill>
                <a:cs typeface="Arial" panose="020B0604020202020204" pitchFamily="34" charset="0"/>
              </a:endParaRPr>
            </a:p>
            <a:p>
              <a:pPr algn="r">
                <a:defRPr/>
              </a:pPr>
              <a:r>
                <a:rPr lang="nb-NO" altLang="da-DK" sz="1000" noProof="1">
                  <a:solidFill>
                    <a:prstClr val="black">
                      <a:lumMod val="75000"/>
                      <a:lumOff val="25000"/>
                    </a:prstClr>
                  </a:solidFill>
                  <a:cs typeface="Arial" panose="020B0604020202020204" pitchFamily="34" charset="0"/>
                </a:rPr>
                <a:t>Alternativt kan </a:t>
              </a:r>
              <a:r>
                <a:rPr lang="nb-NO" altLang="da-DK" sz="1000" b="1" noProof="1">
                  <a:solidFill>
                    <a:prstClr val="black">
                      <a:lumMod val="75000"/>
                      <a:lumOff val="25000"/>
                    </a:prstClr>
                  </a:solidFill>
                  <a:cs typeface="Arial" panose="020B0604020202020204" pitchFamily="34" charset="0"/>
                </a:rPr>
                <a:t>Forøg og Formindsk listeniveau </a:t>
              </a:r>
              <a:r>
                <a:rPr lang="nb-NO" altLang="da-DK" sz="1000" noProof="1">
                  <a:solidFill>
                    <a:prstClr val="black">
                      <a:lumMod val="75000"/>
                      <a:lumOff val="25000"/>
                    </a:prstClr>
                  </a:solidFill>
                  <a:cs typeface="Arial" panose="020B0604020202020204" pitchFamily="34" charset="0"/>
                </a:rPr>
                <a:t>bruges til at hoppe mellem </a:t>
              </a:r>
              <a:br>
                <a:rPr lang="nb-NO" altLang="da-DK" sz="1000" noProof="1">
                  <a:solidFill>
                    <a:prstClr val="black">
                      <a:lumMod val="75000"/>
                      <a:lumOff val="25000"/>
                    </a:prstClr>
                  </a:solidFill>
                  <a:cs typeface="Arial" panose="020B0604020202020204" pitchFamily="34" charset="0"/>
                </a:rPr>
              </a:br>
              <a:r>
                <a:rPr lang="nb-NO" altLang="da-DK" sz="1000" noProof="1">
                  <a:solidFill>
                    <a:prstClr val="black">
                      <a:lumMod val="75000"/>
                      <a:lumOff val="25000"/>
                    </a:prstClr>
                  </a:solidFill>
                  <a:cs typeface="Arial" panose="020B0604020202020204" pitchFamily="34" charset="0"/>
                </a:rPr>
                <a:t>tekst-typografierne</a:t>
              </a:r>
              <a:endParaRPr lang="nb-NO" altLang="da-DK" sz="1000" b="1" noProof="1">
                <a:solidFill>
                  <a:prstClr val="black">
                    <a:lumMod val="75000"/>
                    <a:lumOff val="25000"/>
                  </a:prstClr>
                </a:solidFill>
                <a:cs typeface="Arial" panose="020B0604020202020204" pitchFamily="34" charset="0"/>
              </a:endParaRPr>
            </a:p>
          </p:txBody>
        </p:sp>
        <p:grpSp>
          <p:nvGrpSpPr>
            <p:cNvPr id="16" name="Gruppe 3"/>
            <p:cNvGrpSpPr>
              <a:grpSpLocks/>
            </p:cNvGrpSpPr>
            <p:nvPr userDrawn="1"/>
          </p:nvGrpSpPr>
          <p:grpSpPr bwMode="auto">
            <a:xfrm>
              <a:off x="-1066947" y="4384277"/>
              <a:ext cx="419099" cy="196850"/>
              <a:chOff x="2010094" y="2868664"/>
              <a:chExt cx="417987" cy="196850"/>
            </a:xfrm>
          </p:grpSpPr>
          <p:pic>
            <p:nvPicPr>
              <p:cNvPr id="20"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nvGrpSpPr>
            <p:cNvPr id="17" name="Gruppe 2"/>
            <p:cNvGrpSpPr>
              <a:grpSpLocks/>
            </p:cNvGrpSpPr>
            <p:nvPr userDrawn="1"/>
          </p:nvGrpSpPr>
          <p:grpSpPr bwMode="auto">
            <a:xfrm>
              <a:off x="-552013" y="4387881"/>
              <a:ext cx="412750" cy="196850"/>
              <a:chOff x="2542276" y="3303503"/>
              <a:chExt cx="413649" cy="196850"/>
            </a:xfrm>
          </p:grpSpPr>
          <p:pic>
            <p:nvPicPr>
              <p:cNvPr id="18"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
        <p:nvSpPr>
          <p:cNvPr id="22"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cs typeface="Arial" panose="020B0604020202020204" pitchFamily="34" charset="0"/>
              </a:rPr>
              <a:t>1. </a:t>
            </a:r>
            <a:r>
              <a:rPr lang="en-GB" sz="1000" noProof="1">
                <a:solidFill>
                  <a:prstClr val="black">
                    <a:lumMod val="75000"/>
                    <a:lumOff val="25000"/>
                  </a:prstClr>
                </a:solidFill>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cs typeface="Arial" panose="020B0604020202020204" pitchFamily="34" charset="0"/>
              </a:rPr>
              <a:t>2. </a:t>
            </a:r>
            <a:r>
              <a:rPr lang="en-GB" sz="1000" noProof="1">
                <a:solidFill>
                  <a:prstClr val="black">
                    <a:lumMod val="75000"/>
                    <a:lumOff val="25000"/>
                  </a:prstClr>
                </a:solidFill>
                <a:cs typeface="Arial" panose="020B0604020202020204" pitchFamily="34" charset="0"/>
              </a:rPr>
              <a:t>Vælg et passende layout </a:t>
            </a:r>
            <a:br>
              <a:rPr lang="en-GB" sz="1000" noProof="1">
                <a:solidFill>
                  <a:prstClr val="black">
                    <a:lumMod val="75000"/>
                    <a:lumOff val="25000"/>
                  </a:prstClr>
                </a:solidFill>
                <a:cs typeface="Arial" panose="020B0604020202020204" pitchFamily="34" charset="0"/>
              </a:rPr>
            </a:br>
            <a:r>
              <a:rPr lang="en-GB" sz="1000" noProof="1">
                <a:solidFill>
                  <a:prstClr val="black">
                    <a:lumMod val="75000"/>
                    <a:lumOff val="25000"/>
                  </a:prstClr>
                </a:solidFill>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cs typeface="Arial" panose="020B0604020202020204" pitchFamily="34" charset="0"/>
              </a:rPr>
              <a:t>Alternativt kan du vælge layout direkte under knappen </a:t>
            </a:r>
            <a:r>
              <a:rPr lang="en-GB" sz="1000" b="1" i="1" noProof="1">
                <a:solidFill>
                  <a:prstClr val="black">
                    <a:lumMod val="75000"/>
                    <a:lumOff val="25000"/>
                  </a:prstClr>
                </a:solidFill>
                <a:cs typeface="Arial" panose="020B0604020202020204" pitchFamily="34" charset="0"/>
              </a:rPr>
              <a:t>Nyt slide</a:t>
            </a:r>
            <a:r>
              <a:rPr lang="en-GB" sz="1000" i="1" noProof="1">
                <a:solidFill>
                  <a:prstClr val="black">
                    <a:lumMod val="75000"/>
                    <a:lumOff val="25000"/>
                  </a:prstClr>
                </a:solidFill>
                <a:cs typeface="Arial" panose="020B0604020202020204" pitchFamily="34" charset="0"/>
              </a:rPr>
              <a:t>, når du laver et nyt slide</a:t>
            </a:r>
          </a:p>
        </p:txBody>
      </p:sp>
      <p:pic>
        <p:nvPicPr>
          <p:cNvPr id="27" name="Billed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85322" y="0"/>
            <a:ext cx="2642920" cy="1485899"/>
          </a:xfrm>
          <a:prstGeom prst="rect">
            <a:avLst/>
          </a:prstGeom>
          <a:ln w="3175">
            <a:solidFill>
              <a:schemeClr val="accent5"/>
            </a:solidFill>
          </a:ln>
        </p:spPr>
      </p:pic>
    </p:spTree>
    <p:extLst>
      <p:ext uri="{BB962C8B-B14F-4D97-AF65-F5344CB8AC3E}">
        <p14:creationId xmlns:p14="http://schemas.microsoft.com/office/powerpoint/2010/main" val="8074607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o bokse tekst eller grafi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3" name="Content Placeholder 2"/>
          <p:cNvSpPr>
            <a:spLocks noGrp="1"/>
          </p:cNvSpPr>
          <p:nvPr>
            <p:ph sz="half" idx="1" hasCustomPrompt="1"/>
          </p:nvPr>
        </p:nvSpPr>
        <p:spPr>
          <a:xfrm>
            <a:off x="1908175" y="1898650"/>
            <a:ext cx="4462463" cy="3790951"/>
          </a:xfrm>
        </p:spPr>
        <p:txBody>
          <a:bodyPr/>
          <a:lstStyle>
            <a:lvl1pPr>
              <a:defRPr baseline="0"/>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billede-indsættelse (To bokse tekst og billede)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hasCustomPrompt="1"/>
          </p:nvPr>
        </p:nvSpPr>
        <p:spPr>
          <a:xfrm>
            <a:off x="6567488" y="1898650"/>
            <a:ext cx="4462912" cy="3790951"/>
          </a:xfrm>
        </p:spPr>
        <p:txBody>
          <a:bodyPr/>
          <a:lstStyle>
            <a:lvl1pPr marL="0" marR="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lvl1pPr>
          </a:lstStyle>
          <a:p>
            <a:pPr marL="0" marR="0" lvl="0" indent="0" algn="l" defTabSz="685800" rtl="0" eaLnBrk="1" fontAlgn="auto" latinLnBrk="0" hangingPunct="1">
              <a:lnSpc>
                <a:spcPct val="104000"/>
              </a:lnSpc>
              <a:spcBef>
                <a:spcPts val="0"/>
              </a:spcBef>
              <a:spcAft>
                <a:spcPts val="0"/>
              </a:spcAft>
              <a:buClrTx/>
              <a:buSzTx/>
              <a:buFont typeface="Arial" panose="020B0604020202020204" pitchFamily="34" charset="0"/>
              <a:buChar char="​"/>
              <a:tabLst/>
              <a:defRPr/>
            </a:pPr>
            <a:r>
              <a:rPr lang="da-DK" noProof="0" dirty="0"/>
              <a:t>Indsæt tekst/punktopstilling eller klik på ikonerne for at indsætte tabel, graf, </a:t>
            </a:r>
            <a:r>
              <a:rPr lang="da-DK" noProof="0" dirty="0" err="1"/>
              <a:t>SmartArt</a:t>
            </a:r>
            <a:r>
              <a:rPr lang="da-DK" noProof="0" dirty="0"/>
              <a:t> eller video, brug andet layout til billede-indsættelse (To bokse tekst og billede)</a:t>
            </a:r>
          </a:p>
          <a:p>
            <a:pPr lvl="0"/>
            <a:endParaRPr lang="da-DK" noProof="0" dirty="0"/>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2"/>
          </p:nvPr>
        </p:nvSpPr>
        <p:spPr/>
        <p:txBody>
          <a:bodyPr/>
          <a:lstStyle/>
          <a:p>
            <a:fld id="{45D37B1E-C366-494F-A587-962AD9AABC83}" type="slidenum">
              <a:rPr lang="en-GB" smtClean="0"/>
              <a:pPr/>
              <a:t>‹nr.›</a:t>
            </a:fld>
            <a:endParaRPr lang="en-GB" dirty="0"/>
          </a:p>
        </p:txBody>
      </p:sp>
      <p:pic>
        <p:nvPicPr>
          <p:cNvPr id="19" name="Billed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5322" y="0"/>
            <a:ext cx="2642919" cy="1485898"/>
          </a:xfrm>
          <a:prstGeom prst="rect">
            <a:avLst/>
          </a:prstGeom>
          <a:ln w="3175">
            <a:solidFill>
              <a:schemeClr val="accent5"/>
            </a:solidFill>
          </a:ln>
        </p:spPr>
      </p:pic>
      <p:grpSp>
        <p:nvGrpSpPr>
          <p:cNvPr id="18" name="Gruppe 17"/>
          <p:cNvGrpSpPr/>
          <p:nvPr userDrawn="1"/>
        </p:nvGrpSpPr>
        <p:grpSpPr>
          <a:xfrm>
            <a:off x="-2783394" y="3119096"/>
            <a:ext cx="2644131" cy="2405543"/>
            <a:chOff x="-2783394" y="2179188"/>
            <a:chExt cx="2644131" cy="2405543"/>
          </a:xfrm>
        </p:grpSpPr>
        <p:sp>
          <p:nvSpPr>
            <p:cNvPr id="29"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prstClr val="black">
                      <a:lumMod val="75000"/>
                      <a:lumOff val="25000"/>
                    </a:prstClr>
                  </a:solidFill>
                  <a:cs typeface="Arial" panose="020B0604020202020204" pitchFamily="34" charset="0"/>
                </a:rPr>
                <a:t>To bokse tekst eller grafik</a:t>
              </a:r>
              <a:endParaRPr lang="nb-NO" altLang="da-DK" sz="1000" b="1" noProof="1">
                <a:solidFill>
                  <a:prstClr val="black">
                    <a:lumMod val="75000"/>
                    <a:lumOff val="25000"/>
                  </a:prstClr>
                </a:solidFill>
                <a:cs typeface="Arial" panose="020B0604020202020204" pitchFamily="34" charset="0"/>
              </a:endParaRPr>
            </a:p>
            <a:p>
              <a:pPr algn="r">
                <a:spcAft>
                  <a:spcPts val="300"/>
                </a:spcAft>
                <a:defRPr/>
              </a:pPr>
              <a:r>
                <a:rPr lang="nb-NO" altLang="da-DK" sz="1000" b="1" noProof="1">
                  <a:solidFill>
                    <a:prstClr val="black">
                      <a:lumMod val="75000"/>
                      <a:lumOff val="25000"/>
                    </a:prstClr>
                  </a:solidFill>
                  <a:cs typeface="Arial" panose="020B0604020202020204" pitchFamily="34" charset="0"/>
                </a:rPr>
                <a:t>Tekst og punktopstilling</a:t>
              </a:r>
            </a:p>
            <a:p>
              <a:pPr algn="r">
                <a:spcAft>
                  <a:spcPts val="300"/>
                </a:spcAft>
                <a:defRPr/>
              </a:pPr>
              <a:r>
                <a:rPr lang="nb-NO" altLang="da-DK" sz="1000" noProof="1">
                  <a:solidFill>
                    <a:prstClr val="black">
                      <a:lumMod val="75000"/>
                      <a:lumOff val="25000"/>
                    </a:prstClr>
                  </a:solidFill>
                  <a:cs typeface="Arial" panose="020B0604020202020204" pitchFamily="34" charset="0"/>
                </a:rPr>
                <a:t>Niveau 1= </a:t>
              </a:r>
              <a:r>
                <a:rPr lang="nb-NO" altLang="da-DK" sz="1000" b="1" noProof="1">
                  <a:solidFill>
                    <a:prstClr val="black">
                      <a:lumMod val="75000"/>
                      <a:lumOff val="25000"/>
                    </a:prstClr>
                  </a:solidFill>
                  <a:cs typeface="Arial" panose="020B0604020202020204" pitchFamily="34" charset="0"/>
                </a:rPr>
                <a:t>Underoverskrif</a:t>
              </a:r>
              <a:r>
                <a:rPr lang="nb-NO" altLang="da-DK" sz="1000" noProof="1">
                  <a:solidFill>
                    <a:prstClr val="black">
                      <a:lumMod val="75000"/>
                      <a:lumOff val="25000"/>
                    </a:prstClr>
                  </a:solidFill>
                  <a:cs typeface="Arial" panose="020B0604020202020204" pitchFamily="34" charset="0"/>
                </a:rPr>
                <a:t>t</a:t>
              </a:r>
            </a:p>
            <a:p>
              <a:pPr algn="r">
                <a:spcAft>
                  <a:spcPts val="300"/>
                </a:spcAft>
                <a:defRPr/>
              </a:pPr>
              <a:r>
                <a:rPr lang="nb-NO" altLang="da-DK" sz="1000" noProof="1">
                  <a:solidFill>
                    <a:prstClr val="black">
                      <a:lumMod val="75000"/>
                      <a:lumOff val="25000"/>
                    </a:prstClr>
                  </a:solidFill>
                  <a:cs typeface="Arial" panose="020B0604020202020204" pitchFamily="34" charset="0"/>
                </a:rPr>
                <a:t>Klik på </a:t>
              </a:r>
              <a:r>
                <a:rPr lang="nb-NO" altLang="da-DK" sz="1000" b="1" noProof="1">
                  <a:solidFill>
                    <a:prstClr val="black">
                      <a:lumMod val="75000"/>
                      <a:lumOff val="25000"/>
                    </a:prstClr>
                  </a:solidFill>
                  <a:cs typeface="Arial" panose="020B0604020202020204" pitchFamily="34" charset="0"/>
                </a:rPr>
                <a:t>TAB</a:t>
              </a:r>
              <a:r>
                <a:rPr lang="nb-NO" altLang="da-DK" sz="1000" noProof="1">
                  <a:solidFill>
                    <a:prstClr val="black">
                      <a:lumMod val="75000"/>
                      <a:lumOff val="25000"/>
                    </a:prstClr>
                  </a:solidFill>
                  <a:cs typeface="Arial" panose="020B0604020202020204" pitchFamily="34" charset="0"/>
                </a:rPr>
                <a:t>-tasten én gang for at få </a:t>
              </a:r>
            </a:p>
            <a:p>
              <a:pPr algn="r">
                <a:spcAft>
                  <a:spcPts val="300"/>
                </a:spcAft>
                <a:defRPr/>
              </a:pPr>
              <a:r>
                <a:rPr lang="nb-NO" altLang="da-DK" sz="1000" noProof="1">
                  <a:solidFill>
                    <a:prstClr val="black">
                      <a:lumMod val="75000"/>
                      <a:lumOff val="25000"/>
                    </a:prstClr>
                  </a:solidFill>
                  <a:cs typeface="Arial" panose="020B0604020202020204" pitchFamily="34" charset="0"/>
                </a:rPr>
                <a:t>Niveau 2 = Almindelig tekst </a:t>
              </a:r>
            </a:p>
            <a:p>
              <a:pPr algn="r">
                <a:spcAft>
                  <a:spcPts val="300"/>
                </a:spcAft>
                <a:defRPr/>
              </a:pPr>
              <a:r>
                <a:rPr lang="nb-NO" altLang="da-DK" sz="1000" noProof="1">
                  <a:solidFill>
                    <a:prstClr val="black">
                      <a:lumMod val="75000"/>
                      <a:lumOff val="25000"/>
                    </a:prstClr>
                  </a:solidFill>
                  <a:cs typeface="Arial" panose="020B0604020202020204" pitchFamily="34" charset="0"/>
                </a:rPr>
                <a:t>Klik på </a:t>
              </a:r>
              <a:r>
                <a:rPr lang="nb-NO" altLang="da-DK" sz="1000" b="1" noProof="1">
                  <a:solidFill>
                    <a:prstClr val="black">
                      <a:lumMod val="75000"/>
                      <a:lumOff val="25000"/>
                    </a:prstClr>
                  </a:solidFill>
                  <a:cs typeface="Arial" panose="020B0604020202020204" pitchFamily="34" charset="0"/>
                </a:rPr>
                <a:t>TAB</a:t>
              </a:r>
              <a:r>
                <a:rPr lang="nb-NO" altLang="da-DK" sz="1000" noProof="1">
                  <a:solidFill>
                    <a:prstClr val="black">
                      <a:lumMod val="75000"/>
                      <a:lumOff val="25000"/>
                    </a:prstClr>
                  </a:solidFill>
                  <a:cs typeface="Arial" panose="020B0604020202020204" pitchFamily="34" charset="0"/>
                </a:rPr>
                <a:t>-tasten én gang til for at få</a:t>
              </a:r>
            </a:p>
            <a:p>
              <a:pPr algn="r">
                <a:spcAft>
                  <a:spcPts val="300"/>
                </a:spcAft>
                <a:defRPr/>
              </a:pPr>
              <a:r>
                <a:rPr lang="nb-NO" altLang="da-DK" sz="1000" noProof="1">
                  <a:solidFill>
                    <a:prstClr val="black">
                      <a:lumMod val="75000"/>
                      <a:lumOff val="25000"/>
                    </a:prstClr>
                  </a:solidFill>
                  <a:cs typeface="Arial" panose="020B0604020202020204" pitchFamily="34" charset="0"/>
                </a:rPr>
                <a:t>Niveau 3-5</a:t>
              </a:r>
              <a:r>
                <a:rPr lang="nb-NO" altLang="da-DK" sz="1000" b="1" noProof="1">
                  <a:solidFill>
                    <a:prstClr val="black">
                      <a:lumMod val="75000"/>
                      <a:lumOff val="25000"/>
                    </a:prstClr>
                  </a:solidFill>
                  <a:cs typeface="Arial" panose="020B0604020202020204" pitchFamily="34" charset="0"/>
                </a:rPr>
                <a:t> = </a:t>
              </a:r>
              <a:r>
                <a:rPr lang="nb-NO" altLang="da-DK" sz="1000" noProof="1">
                  <a:solidFill>
                    <a:prstClr val="black">
                      <a:lumMod val="75000"/>
                      <a:lumOff val="25000"/>
                    </a:prstClr>
                  </a:solidFill>
                  <a:cs typeface="Arial" panose="020B0604020202020204" pitchFamily="34" charset="0"/>
                </a:rPr>
                <a:t>Punktopstilling </a:t>
              </a:r>
            </a:p>
            <a:p>
              <a:pPr algn="r">
                <a:spcAft>
                  <a:spcPts val="300"/>
                </a:spcAft>
                <a:defRPr/>
              </a:pPr>
              <a:r>
                <a:rPr lang="da-DK" altLang="da-DK" sz="1000" noProof="1">
                  <a:solidFill>
                    <a:prstClr val="black">
                      <a:lumMod val="75000"/>
                      <a:lumOff val="25000"/>
                    </a:prstClr>
                  </a:solidFill>
                  <a:cs typeface="Arial" panose="020B0604020202020204" pitchFamily="34" charset="0"/>
                </a:rPr>
                <a:t>Tryk</a:t>
              </a:r>
              <a:r>
                <a:rPr lang="da-DK" altLang="da-DK" sz="1000" b="1" noProof="1">
                  <a:solidFill>
                    <a:prstClr val="black">
                      <a:lumMod val="75000"/>
                      <a:lumOff val="25000"/>
                    </a:prstClr>
                  </a:solidFill>
                  <a:cs typeface="Arial" panose="020B0604020202020204" pitchFamily="34" charset="0"/>
                </a:rPr>
                <a:t> ENTER </a:t>
              </a:r>
              <a:r>
                <a:rPr lang="da-DK" altLang="da-DK" sz="1000" noProof="1">
                  <a:solidFill>
                    <a:prstClr val="black">
                      <a:lumMod val="75000"/>
                      <a:lumOff val="25000"/>
                    </a:prstClr>
                  </a:solidFill>
                  <a:cs typeface="Arial" panose="020B0604020202020204" pitchFamily="34" charset="0"/>
                </a:rPr>
                <a:t>for ny linje. Brug </a:t>
              </a:r>
              <a:r>
                <a:rPr lang="da-DK" altLang="da-DK" sz="1000" b="1" noProof="1">
                  <a:solidFill>
                    <a:prstClr val="black">
                      <a:lumMod val="75000"/>
                      <a:lumOff val="25000"/>
                    </a:prstClr>
                  </a:solidFill>
                  <a:cs typeface="Arial" panose="020B0604020202020204" pitchFamily="34" charset="0"/>
                </a:rPr>
                <a:t>SHIFT+TAB</a:t>
              </a:r>
              <a:r>
                <a:rPr lang="da-DK" altLang="da-DK" sz="1000" noProof="1">
                  <a:solidFill>
                    <a:prstClr val="black">
                      <a:lumMod val="75000"/>
                      <a:lumOff val="25000"/>
                    </a:prstClr>
                  </a:solidFill>
                  <a:cs typeface="Arial" panose="020B0604020202020204" pitchFamily="34" charset="0"/>
                </a:rPr>
                <a:t>-tasterne for at komme tilbage</a:t>
              </a:r>
              <a:endParaRPr lang="nb-NO" altLang="da-DK" sz="1000" b="1" noProof="1">
                <a:solidFill>
                  <a:prstClr val="black">
                    <a:lumMod val="75000"/>
                    <a:lumOff val="25000"/>
                  </a:prstClr>
                </a:solidFill>
                <a:cs typeface="Arial" panose="020B0604020202020204" pitchFamily="34" charset="0"/>
              </a:endParaRPr>
            </a:p>
            <a:p>
              <a:pPr algn="r">
                <a:defRPr/>
              </a:pPr>
              <a:r>
                <a:rPr lang="nb-NO" altLang="da-DK" sz="1000" noProof="1">
                  <a:solidFill>
                    <a:prstClr val="black">
                      <a:lumMod val="75000"/>
                      <a:lumOff val="25000"/>
                    </a:prstClr>
                  </a:solidFill>
                  <a:cs typeface="Arial" panose="020B0604020202020204" pitchFamily="34" charset="0"/>
                </a:rPr>
                <a:t>Alternativt kan </a:t>
              </a:r>
              <a:r>
                <a:rPr lang="nb-NO" altLang="da-DK" sz="1000" b="1" noProof="1">
                  <a:solidFill>
                    <a:prstClr val="black">
                      <a:lumMod val="75000"/>
                      <a:lumOff val="25000"/>
                    </a:prstClr>
                  </a:solidFill>
                  <a:cs typeface="Arial" panose="020B0604020202020204" pitchFamily="34" charset="0"/>
                </a:rPr>
                <a:t>Forøg og Formindsk listeniveau </a:t>
              </a:r>
              <a:r>
                <a:rPr lang="nb-NO" altLang="da-DK" sz="1000" noProof="1">
                  <a:solidFill>
                    <a:prstClr val="black">
                      <a:lumMod val="75000"/>
                      <a:lumOff val="25000"/>
                    </a:prstClr>
                  </a:solidFill>
                  <a:cs typeface="Arial" panose="020B0604020202020204" pitchFamily="34" charset="0"/>
                </a:rPr>
                <a:t>bruges til at hoppe mellem </a:t>
              </a:r>
              <a:br>
                <a:rPr lang="nb-NO" altLang="da-DK" sz="1000" noProof="1">
                  <a:solidFill>
                    <a:prstClr val="black">
                      <a:lumMod val="75000"/>
                      <a:lumOff val="25000"/>
                    </a:prstClr>
                  </a:solidFill>
                  <a:cs typeface="Arial" panose="020B0604020202020204" pitchFamily="34" charset="0"/>
                </a:rPr>
              </a:br>
              <a:r>
                <a:rPr lang="nb-NO" altLang="da-DK" sz="1000" noProof="1">
                  <a:solidFill>
                    <a:prstClr val="black">
                      <a:lumMod val="75000"/>
                      <a:lumOff val="25000"/>
                    </a:prstClr>
                  </a:solidFill>
                  <a:cs typeface="Arial" panose="020B0604020202020204" pitchFamily="34" charset="0"/>
                </a:rPr>
                <a:t>tekst-typografierne</a:t>
              </a:r>
              <a:endParaRPr lang="nb-NO" altLang="da-DK" sz="1000" b="1" noProof="1">
                <a:solidFill>
                  <a:prstClr val="black">
                    <a:lumMod val="75000"/>
                    <a:lumOff val="25000"/>
                  </a:prstClr>
                </a:solidFill>
                <a:cs typeface="Arial" panose="020B0604020202020204" pitchFamily="34" charset="0"/>
              </a:endParaRPr>
            </a:p>
          </p:txBody>
        </p:sp>
        <p:grpSp>
          <p:nvGrpSpPr>
            <p:cNvPr id="30" name="Gruppe 3"/>
            <p:cNvGrpSpPr>
              <a:grpSpLocks/>
            </p:cNvGrpSpPr>
            <p:nvPr userDrawn="1"/>
          </p:nvGrpSpPr>
          <p:grpSpPr bwMode="auto">
            <a:xfrm>
              <a:off x="-1066947" y="4384277"/>
              <a:ext cx="419099" cy="196850"/>
              <a:chOff x="2010094" y="2868664"/>
              <a:chExt cx="417987" cy="196850"/>
            </a:xfrm>
          </p:grpSpPr>
          <p:pic>
            <p:nvPicPr>
              <p:cNvPr id="34"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nvGrpSpPr>
            <p:cNvPr id="31" name="Gruppe 2"/>
            <p:cNvGrpSpPr>
              <a:grpSpLocks/>
            </p:cNvGrpSpPr>
            <p:nvPr userDrawn="1"/>
          </p:nvGrpSpPr>
          <p:grpSpPr bwMode="auto">
            <a:xfrm>
              <a:off x="-552013" y="4387881"/>
              <a:ext cx="412750" cy="196850"/>
              <a:chOff x="2542276" y="3303503"/>
              <a:chExt cx="413649" cy="196850"/>
            </a:xfrm>
          </p:grpSpPr>
          <p:pic>
            <p:nvPicPr>
              <p:cNvPr id="32"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
        <p:nvSpPr>
          <p:cNvPr id="36"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cs typeface="Arial" panose="020B0604020202020204" pitchFamily="34" charset="0"/>
              </a:rPr>
              <a:t>1. </a:t>
            </a:r>
            <a:r>
              <a:rPr lang="en-GB" sz="1000" noProof="1">
                <a:solidFill>
                  <a:prstClr val="black">
                    <a:lumMod val="75000"/>
                    <a:lumOff val="25000"/>
                  </a:prstClr>
                </a:solidFill>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cs typeface="Arial" panose="020B0604020202020204" pitchFamily="34" charset="0"/>
              </a:rPr>
              <a:t>2. </a:t>
            </a:r>
            <a:r>
              <a:rPr lang="en-GB" sz="1000" noProof="1">
                <a:solidFill>
                  <a:prstClr val="black">
                    <a:lumMod val="75000"/>
                    <a:lumOff val="25000"/>
                  </a:prstClr>
                </a:solidFill>
                <a:cs typeface="Arial" panose="020B0604020202020204" pitchFamily="34" charset="0"/>
              </a:rPr>
              <a:t>Vælg et passende layout </a:t>
            </a:r>
            <a:br>
              <a:rPr lang="en-GB" sz="1000" noProof="1">
                <a:solidFill>
                  <a:prstClr val="black">
                    <a:lumMod val="75000"/>
                    <a:lumOff val="25000"/>
                  </a:prstClr>
                </a:solidFill>
                <a:cs typeface="Arial" panose="020B0604020202020204" pitchFamily="34" charset="0"/>
              </a:rPr>
            </a:br>
            <a:r>
              <a:rPr lang="en-GB" sz="1000" noProof="1">
                <a:solidFill>
                  <a:prstClr val="black">
                    <a:lumMod val="75000"/>
                    <a:lumOff val="25000"/>
                  </a:prstClr>
                </a:solidFill>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cs typeface="Arial" panose="020B0604020202020204" pitchFamily="34" charset="0"/>
              </a:rPr>
              <a:t>Alternativt kan du vælge layout direkte under knappen </a:t>
            </a:r>
            <a:r>
              <a:rPr lang="en-GB" sz="1000" b="1" i="1" noProof="1">
                <a:solidFill>
                  <a:prstClr val="black">
                    <a:lumMod val="75000"/>
                    <a:lumOff val="25000"/>
                  </a:prstClr>
                </a:solidFill>
                <a:cs typeface="Arial" panose="020B0604020202020204" pitchFamily="34" charset="0"/>
              </a:rPr>
              <a:t>Nyt slide</a:t>
            </a:r>
            <a:r>
              <a:rPr lang="en-GB" sz="1000" i="1" noProof="1">
                <a:solidFill>
                  <a:prstClr val="black">
                    <a:lumMod val="75000"/>
                    <a:lumOff val="25000"/>
                  </a:prstClr>
                </a:solidFill>
                <a:cs typeface="Arial" panose="020B0604020202020204" pitchFamily="34" charset="0"/>
              </a:rPr>
              <a:t>, når du laver et nyt slide</a:t>
            </a:r>
          </a:p>
        </p:txBody>
      </p:sp>
      <p:pic>
        <p:nvPicPr>
          <p:cNvPr id="22" name="Billede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85321" y="1594215"/>
            <a:ext cx="2642917" cy="1485898"/>
          </a:xfrm>
          <a:prstGeom prst="rect">
            <a:avLst/>
          </a:prstGeom>
          <a:ln w="3175">
            <a:solidFill>
              <a:schemeClr val="accent5"/>
            </a:solidFill>
          </a:ln>
        </p:spPr>
      </p:pic>
    </p:spTree>
    <p:extLst>
      <p:ext uri="{BB962C8B-B14F-4D97-AF65-F5344CB8AC3E}">
        <p14:creationId xmlns:p14="http://schemas.microsoft.com/office/powerpoint/2010/main" val="23271425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o bokse tekst / grafik med kant">
    <p:spTree>
      <p:nvGrpSpPr>
        <p:cNvPr id="1" name=""/>
        <p:cNvGrpSpPr/>
        <p:nvPr/>
      </p:nvGrpSpPr>
      <p:grpSpPr>
        <a:xfrm>
          <a:off x="0" y="0"/>
          <a:ext cx="0" cy="0"/>
          <a:chOff x="0" y="0"/>
          <a:chExt cx="0" cy="0"/>
        </a:xfrm>
      </p:grpSpPr>
      <p:sp>
        <p:nvSpPr>
          <p:cNvPr id="24"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solidFill>
                <a:prstClr val="black"/>
              </a:solidFill>
            </a:endParaRPr>
          </a:p>
        </p:txBody>
      </p:sp>
      <p:sp>
        <p:nvSpPr>
          <p:cNvPr id="4" name="Pladsholder til dato 3"/>
          <p:cNvSpPr>
            <a:spLocks noGrp="1"/>
          </p:cNvSpPr>
          <p:nvPr>
            <p:ph type="dt" sz="half" idx="10"/>
          </p:nvPr>
        </p:nvSpPr>
        <p:spPr/>
        <p:txBody>
          <a:bodyPr/>
          <a:lstStyle>
            <a:lvl1pPr>
              <a:defRPr>
                <a:solidFill>
                  <a:schemeClr val="bg1"/>
                </a:solidFill>
              </a:defRPr>
            </a:lvl1pPr>
          </a:lstStyle>
          <a:p>
            <a:endParaRPr lang="en-GB" dirty="0">
              <a:solidFill>
                <a:prstClr val="white"/>
              </a:solidFill>
            </a:endParaRPr>
          </a:p>
        </p:txBody>
      </p:sp>
      <p:sp>
        <p:nvSpPr>
          <p:cNvPr id="5" name="Pladsholder til sidefod 4"/>
          <p:cNvSpPr>
            <a:spLocks noGrp="1"/>
          </p:cNvSpPr>
          <p:nvPr>
            <p:ph type="ftr" sz="quarter" idx="11"/>
          </p:nvPr>
        </p:nvSpPr>
        <p:spPr/>
        <p:txBody>
          <a:bodyPr/>
          <a:lstStyle>
            <a:lvl1pPr>
              <a:defRPr>
                <a:solidFill>
                  <a:schemeClr val="bg1"/>
                </a:solidFill>
              </a:defRPr>
            </a:lvl1pPr>
          </a:lstStyle>
          <a:p>
            <a:r>
              <a:rPr lang="da-DK">
                <a:solidFill>
                  <a:prstClr val="white"/>
                </a:solidFill>
              </a:rPr>
              <a:t>Indsæt emne</a:t>
            </a:r>
            <a:endParaRPr lang="en-GB" dirty="0">
              <a:solidFill>
                <a:prstClr val="white"/>
              </a:solidFill>
            </a:endParaRPr>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3" name="Content Placeholder 2"/>
          <p:cNvSpPr>
            <a:spLocks noGrp="1"/>
          </p:cNvSpPr>
          <p:nvPr>
            <p:ph sz="half" idx="1" hasCustomPrompt="1"/>
          </p:nvPr>
        </p:nvSpPr>
        <p:spPr>
          <a:xfrm>
            <a:off x="1908175" y="1898650"/>
            <a:ext cx="4462463" cy="3790951"/>
          </a:xfrm>
        </p:spPr>
        <p:txBody>
          <a:bodyPr/>
          <a:lstStyle>
            <a:lvl1pPr>
              <a:defRPr/>
            </a:lvl1pPr>
          </a:lstStyle>
          <a:p>
            <a:pPr lvl="0"/>
            <a:r>
              <a:rPr lang="da-DK" noProof="0" dirty="0"/>
              <a:t>Indsæt tekst/punktopstilling eller klik på ikonerne for at indsætte tabel, graf, </a:t>
            </a:r>
            <a:r>
              <a:rPr lang="da-DK" noProof="0" dirty="0" err="1"/>
              <a:t>SmartArt</a:t>
            </a:r>
            <a:r>
              <a:rPr lang="da-DK" noProof="0" dirty="0"/>
              <a:t> eller video, brug andet layout til billede-indsættelse (To bokse tekst og billede m kant)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6" name="Content Placeholder 3"/>
          <p:cNvSpPr>
            <a:spLocks noGrp="1"/>
          </p:cNvSpPr>
          <p:nvPr>
            <p:ph sz="half" idx="2" hasCustomPrompt="1"/>
          </p:nvPr>
        </p:nvSpPr>
        <p:spPr>
          <a:xfrm>
            <a:off x="6567488" y="1898651"/>
            <a:ext cx="4462912" cy="3790800"/>
          </a:xfrm>
        </p:spPr>
        <p:txBody>
          <a:bodyPr/>
          <a:lstStyle>
            <a:lvl1pPr>
              <a:defRPr/>
            </a:lvl1pPr>
          </a:lstStyle>
          <a:p>
            <a:pPr lvl="0"/>
            <a:r>
              <a:rPr lang="da-DK" noProof="0" dirty="0"/>
              <a:t>Indsæt tekst/punktopstilling eller klik på ikonerne for at indsætte tabel, graf, </a:t>
            </a:r>
            <a:r>
              <a:rPr lang="da-DK" noProof="0" dirty="0" err="1"/>
              <a:t>SmartArt</a:t>
            </a:r>
            <a:r>
              <a:rPr lang="da-DK" noProof="0" dirty="0"/>
              <a:t> eller video , brug andet layout til billede-indsættelse (To bokse tekst og billede m kant)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Pladsholder til slidenummer 5"/>
          <p:cNvSpPr>
            <a:spLocks noGrp="1"/>
          </p:cNvSpPr>
          <p:nvPr>
            <p:ph type="sldNum" sz="quarter" idx="12"/>
          </p:nvPr>
        </p:nvSpPr>
        <p:spPr/>
        <p:txBody>
          <a:bodyPr/>
          <a:lstStyle/>
          <a:p>
            <a:fld id="{45D37B1E-C366-494F-A587-962AD9AABC83}" type="slidenum">
              <a:rPr lang="en-GB" smtClean="0"/>
              <a:pPr/>
              <a:t>‹nr.›</a:t>
            </a:fld>
            <a:endParaRPr lang="en-GB" dirty="0"/>
          </a:p>
        </p:txBody>
      </p:sp>
      <p:grpSp>
        <p:nvGrpSpPr>
          <p:cNvPr id="20" name="Gruppe 19"/>
          <p:cNvGrpSpPr/>
          <p:nvPr userDrawn="1"/>
        </p:nvGrpSpPr>
        <p:grpSpPr>
          <a:xfrm>
            <a:off x="-2783394" y="3119096"/>
            <a:ext cx="2644131" cy="2405543"/>
            <a:chOff x="-2783394" y="2179188"/>
            <a:chExt cx="2644131" cy="2405543"/>
          </a:xfrm>
        </p:grpSpPr>
        <p:sp>
          <p:nvSpPr>
            <p:cNvPr id="21"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prstClr val="black">
                      <a:lumMod val="75000"/>
                      <a:lumOff val="25000"/>
                    </a:prstClr>
                  </a:solidFill>
                  <a:cs typeface="Arial" panose="020B0604020202020204" pitchFamily="34" charset="0"/>
                </a:rPr>
                <a:t>To bokse tekst / grafik med kant</a:t>
              </a:r>
              <a:endParaRPr lang="nb-NO" altLang="da-DK" sz="1000" b="1" noProof="1">
                <a:solidFill>
                  <a:prstClr val="black">
                    <a:lumMod val="75000"/>
                    <a:lumOff val="25000"/>
                  </a:prstClr>
                </a:solidFill>
                <a:cs typeface="Arial" panose="020B0604020202020204" pitchFamily="34" charset="0"/>
              </a:endParaRPr>
            </a:p>
            <a:p>
              <a:pPr algn="r">
                <a:spcAft>
                  <a:spcPts val="300"/>
                </a:spcAft>
                <a:defRPr/>
              </a:pPr>
              <a:r>
                <a:rPr lang="nb-NO" altLang="da-DK" sz="1000" b="1" noProof="1">
                  <a:solidFill>
                    <a:prstClr val="black">
                      <a:lumMod val="75000"/>
                      <a:lumOff val="25000"/>
                    </a:prstClr>
                  </a:solidFill>
                  <a:cs typeface="Arial" panose="020B0604020202020204" pitchFamily="34" charset="0"/>
                </a:rPr>
                <a:t>Tekst og punktopstilling</a:t>
              </a:r>
            </a:p>
            <a:p>
              <a:pPr algn="r">
                <a:spcAft>
                  <a:spcPts val="300"/>
                </a:spcAft>
                <a:defRPr/>
              </a:pPr>
              <a:r>
                <a:rPr lang="nb-NO" altLang="da-DK" sz="1000" noProof="1">
                  <a:solidFill>
                    <a:prstClr val="black">
                      <a:lumMod val="75000"/>
                      <a:lumOff val="25000"/>
                    </a:prstClr>
                  </a:solidFill>
                  <a:cs typeface="Arial" panose="020B0604020202020204" pitchFamily="34" charset="0"/>
                </a:rPr>
                <a:t>Niveau 1= </a:t>
              </a:r>
              <a:r>
                <a:rPr lang="nb-NO" altLang="da-DK" sz="1000" b="1" noProof="1">
                  <a:solidFill>
                    <a:prstClr val="black">
                      <a:lumMod val="75000"/>
                      <a:lumOff val="25000"/>
                    </a:prstClr>
                  </a:solidFill>
                  <a:cs typeface="Arial" panose="020B0604020202020204" pitchFamily="34" charset="0"/>
                </a:rPr>
                <a:t>Underoverskrif</a:t>
              </a:r>
              <a:r>
                <a:rPr lang="nb-NO" altLang="da-DK" sz="1000" noProof="1">
                  <a:solidFill>
                    <a:prstClr val="black">
                      <a:lumMod val="75000"/>
                      <a:lumOff val="25000"/>
                    </a:prstClr>
                  </a:solidFill>
                  <a:cs typeface="Arial" panose="020B0604020202020204" pitchFamily="34" charset="0"/>
                </a:rPr>
                <a:t>t</a:t>
              </a:r>
            </a:p>
            <a:p>
              <a:pPr algn="r">
                <a:spcAft>
                  <a:spcPts val="300"/>
                </a:spcAft>
                <a:defRPr/>
              </a:pPr>
              <a:r>
                <a:rPr lang="nb-NO" altLang="da-DK" sz="1000" noProof="1">
                  <a:solidFill>
                    <a:prstClr val="black">
                      <a:lumMod val="75000"/>
                      <a:lumOff val="25000"/>
                    </a:prstClr>
                  </a:solidFill>
                  <a:cs typeface="Arial" panose="020B0604020202020204" pitchFamily="34" charset="0"/>
                </a:rPr>
                <a:t>Klik på </a:t>
              </a:r>
              <a:r>
                <a:rPr lang="nb-NO" altLang="da-DK" sz="1000" b="1" noProof="1">
                  <a:solidFill>
                    <a:prstClr val="black">
                      <a:lumMod val="75000"/>
                      <a:lumOff val="25000"/>
                    </a:prstClr>
                  </a:solidFill>
                  <a:cs typeface="Arial" panose="020B0604020202020204" pitchFamily="34" charset="0"/>
                </a:rPr>
                <a:t>TAB</a:t>
              </a:r>
              <a:r>
                <a:rPr lang="nb-NO" altLang="da-DK" sz="1000" noProof="1">
                  <a:solidFill>
                    <a:prstClr val="black">
                      <a:lumMod val="75000"/>
                      <a:lumOff val="25000"/>
                    </a:prstClr>
                  </a:solidFill>
                  <a:cs typeface="Arial" panose="020B0604020202020204" pitchFamily="34" charset="0"/>
                </a:rPr>
                <a:t>-tasten én gang for at få </a:t>
              </a:r>
            </a:p>
            <a:p>
              <a:pPr algn="r">
                <a:spcAft>
                  <a:spcPts val="300"/>
                </a:spcAft>
                <a:defRPr/>
              </a:pPr>
              <a:r>
                <a:rPr lang="nb-NO" altLang="da-DK" sz="1000" noProof="1">
                  <a:solidFill>
                    <a:prstClr val="black">
                      <a:lumMod val="75000"/>
                      <a:lumOff val="25000"/>
                    </a:prstClr>
                  </a:solidFill>
                  <a:cs typeface="Arial" panose="020B0604020202020204" pitchFamily="34" charset="0"/>
                </a:rPr>
                <a:t>Niveau 2 = Almindelig tekst </a:t>
              </a:r>
            </a:p>
            <a:p>
              <a:pPr algn="r">
                <a:spcAft>
                  <a:spcPts val="300"/>
                </a:spcAft>
                <a:defRPr/>
              </a:pPr>
              <a:r>
                <a:rPr lang="nb-NO" altLang="da-DK" sz="1000" noProof="1">
                  <a:solidFill>
                    <a:prstClr val="black">
                      <a:lumMod val="75000"/>
                      <a:lumOff val="25000"/>
                    </a:prstClr>
                  </a:solidFill>
                  <a:cs typeface="Arial" panose="020B0604020202020204" pitchFamily="34" charset="0"/>
                </a:rPr>
                <a:t>Klik på </a:t>
              </a:r>
              <a:r>
                <a:rPr lang="nb-NO" altLang="da-DK" sz="1000" b="1" noProof="1">
                  <a:solidFill>
                    <a:prstClr val="black">
                      <a:lumMod val="75000"/>
                      <a:lumOff val="25000"/>
                    </a:prstClr>
                  </a:solidFill>
                  <a:cs typeface="Arial" panose="020B0604020202020204" pitchFamily="34" charset="0"/>
                </a:rPr>
                <a:t>TAB</a:t>
              </a:r>
              <a:r>
                <a:rPr lang="nb-NO" altLang="da-DK" sz="1000" noProof="1">
                  <a:solidFill>
                    <a:prstClr val="black">
                      <a:lumMod val="75000"/>
                      <a:lumOff val="25000"/>
                    </a:prstClr>
                  </a:solidFill>
                  <a:cs typeface="Arial" panose="020B0604020202020204" pitchFamily="34" charset="0"/>
                </a:rPr>
                <a:t>-tasten én gang til for at få</a:t>
              </a:r>
            </a:p>
            <a:p>
              <a:pPr algn="r">
                <a:spcAft>
                  <a:spcPts val="300"/>
                </a:spcAft>
                <a:defRPr/>
              </a:pPr>
              <a:r>
                <a:rPr lang="nb-NO" altLang="da-DK" sz="1000" noProof="1">
                  <a:solidFill>
                    <a:prstClr val="black">
                      <a:lumMod val="75000"/>
                      <a:lumOff val="25000"/>
                    </a:prstClr>
                  </a:solidFill>
                  <a:cs typeface="Arial" panose="020B0604020202020204" pitchFamily="34" charset="0"/>
                </a:rPr>
                <a:t>Niveau 3-5</a:t>
              </a:r>
              <a:r>
                <a:rPr lang="nb-NO" altLang="da-DK" sz="1000" b="1" noProof="1">
                  <a:solidFill>
                    <a:prstClr val="black">
                      <a:lumMod val="75000"/>
                      <a:lumOff val="25000"/>
                    </a:prstClr>
                  </a:solidFill>
                  <a:cs typeface="Arial" panose="020B0604020202020204" pitchFamily="34" charset="0"/>
                </a:rPr>
                <a:t> = </a:t>
              </a:r>
              <a:r>
                <a:rPr lang="nb-NO" altLang="da-DK" sz="1000" noProof="1">
                  <a:solidFill>
                    <a:prstClr val="black">
                      <a:lumMod val="75000"/>
                      <a:lumOff val="25000"/>
                    </a:prstClr>
                  </a:solidFill>
                  <a:cs typeface="Arial" panose="020B0604020202020204" pitchFamily="34" charset="0"/>
                </a:rPr>
                <a:t>Punktopstilling </a:t>
              </a:r>
            </a:p>
            <a:p>
              <a:pPr algn="r">
                <a:spcAft>
                  <a:spcPts val="300"/>
                </a:spcAft>
                <a:defRPr/>
              </a:pPr>
              <a:r>
                <a:rPr lang="da-DK" altLang="da-DK" sz="1000" noProof="1">
                  <a:solidFill>
                    <a:prstClr val="black">
                      <a:lumMod val="75000"/>
                      <a:lumOff val="25000"/>
                    </a:prstClr>
                  </a:solidFill>
                  <a:cs typeface="Arial" panose="020B0604020202020204" pitchFamily="34" charset="0"/>
                </a:rPr>
                <a:t>Tryk</a:t>
              </a:r>
              <a:r>
                <a:rPr lang="da-DK" altLang="da-DK" sz="1000" b="1" noProof="1">
                  <a:solidFill>
                    <a:prstClr val="black">
                      <a:lumMod val="75000"/>
                      <a:lumOff val="25000"/>
                    </a:prstClr>
                  </a:solidFill>
                  <a:cs typeface="Arial" panose="020B0604020202020204" pitchFamily="34" charset="0"/>
                </a:rPr>
                <a:t> ENTER </a:t>
              </a:r>
              <a:r>
                <a:rPr lang="da-DK" altLang="da-DK" sz="1000" noProof="1">
                  <a:solidFill>
                    <a:prstClr val="black">
                      <a:lumMod val="75000"/>
                      <a:lumOff val="25000"/>
                    </a:prstClr>
                  </a:solidFill>
                  <a:cs typeface="Arial" panose="020B0604020202020204" pitchFamily="34" charset="0"/>
                </a:rPr>
                <a:t>for ny linje. Brug </a:t>
              </a:r>
              <a:r>
                <a:rPr lang="da-DK" altLang="da-DK" sz="1000" b="1" noProof="1">
                  <a:solidFill>
                    <a:prstClr val="black">
                      <a:lumMod val="75000"/>
                      <a:lumOff val="25000"/>
                    </a:prstClr>
                  </a:solidFill>
                  <a:cs typeface="Arial" panose="020B0604020202020204" pitchFamily="34" charset="0"/>
                </a:rPr>
                <a:t>SHIFT+TAB</a:t>
              </a:r>
              <a:r>
                <a:rPr lang="da-DK" altLang="da-DK" sz="1000" noProof="1">
                  <a:solidFill>
                    <a:prstClr val="black">
                      <a:lumMod val="75000"/>
                      <a:lumOff val="25000"/>
                    </a:prstClr>
                  </a:solidFill>
                  <a:cs typeface="Arial" panose="020B0604020202020204" pitchFamily="34" charset="0"/>
                </a:rPr>
                <a:t>-tasterne for at komme tilbage</a:t>
              </a:r>
              <a:endParaRPr lang="nb-NO" altLang="da-DK" sz="1000" b="1" noProof="1">
                <a:solidFill>
                  <a:prstClr val="black">
                    <a:lumMod val="75000"/>
                    <a:lumOff val="25000"/>
                  </a:prstClr>
                </a:solidFill>
                <a:cs typeface="Arial" panose="020B0604020202020204" pitchFamily="34" charset="0"/>
              </a:endParaRPr>
            </a:p>
            <a:p>
              <a:pPr algn="r">
                <a:defRPr/>
              </a:pPr>
              <a:r>
                <a:rPr lang="nb-NO" altLang="da-DK" sz="1000" noProof="1">
                  <a:solidFill>
                    <a:prstClr val="black">
                      <a:lumMod val="75000"/>
                      <a:lumOff val="25000"/>
                    </a:prstClr>
                  </a:solidFill>
                  <a:cs typeface="Arial" panose="020B0604020202020204" pitchFamily="34" charset="0"/>
                </a:rPr>
                <a:t>Alternativt kan </a:t>
              </a:r>
              <a:r>
                <a:rPr lang="nb-NO" altLang="da-DK" sz="1000" b="1" noProof="1">
                  <a:solidFill>
                    <a:prstClr val="black">
                      <a:lumMod val="75000"/>
                      <a:lumOff val="25000"/>
                    </a:prstClr>
                  </a:solidFill>
                  <a:cs typeface="Arial" panose="020B0604020202020204" pitchFamily="34" charset="0"/>
                </a:rPr>
                <a:t>Forøg og Formindsk listeniveau </a:t>
              </a:r>
              <a:r>
                <a:rPr lang="nb-NO" altLang="da-DK" sz="1000" noProof="1">
                  <a:solidFill>
                    <a:prstClr val="black">
                      <a:lumMod val="75000"/>
                      <a:lumOff val="25000"/>
                    </a:prstClr>
                  </a:solidFill>
                  <a:cs typeface="Arial" panose="020B0604020202020204" pitchFamily="34" charset="0"/>
                </a:rPr>
                <a:t>bruges til at hoppe mellem </a:t>
              </a:r>
              <a:br>
                <a:rPr lang="nb-NO" altLang="da-DK" sz="1000" noProof="1">
                  <a:solidFill>
                    <a:prstClr val="black">
                      <a:lumMod val="75000"/>
                      <a:lumOff val="25000"/>
                    </a:prstClr>
                  </a:solidFill>
                  <a:cs typeface="Arial" panose="020B0604020202020204" pitchFamily="34" charset="0"/>
                </a:rPr>
              </a:br>
              <a:r>
                <a:rPr lang="nb-NO" altLang="da-DK" sz="1000" noProof="1">
                  <a:solidFill>
                    <a:prstClr val="black">
                      <a:lumMod val="75000"/>
                      <a:lumOff val="25000"/>
                    </a:prstClr>
                  </a:solidFill>
                  <a:cs typeface="Arial" panose="020B0604020202020204" pitchFamily="34" charset="0"/>
                </a:rPr>
                <a:t>tekst-typografierne</a:t>
              </a:r>
              <a:endParaRPr lang="nb-NO" altLang="da-DK" sz="1000" b="1" noProof="1">
                <a:solidFill>
                  <a:prstClr val="black">
                    <a:lumMod val="75000"/>
                    <a:lumOff val="25000"/>
                  </a:prstClr>
                </a:solidFill>
                <a:cs typeface="Arial" panose="020B0604020202020204" pitchFamily="34" charset="0"/>
              </a:endParaRPr>
            </a:p>
          </p:txBody>
        </p:sp>
        <p:grpSp>
          <p:nvGrpSpPr>
            <p:cNvPr id="22" name="Gruppe 3"/>
            <p:cNvGrpSpPr>
              <a:grpSpLocks/>
            </p:cNvGrpSpPr>
            <p:nvPr userDrawn="1"/>
          </p:nvGrpSpPr>
          <p:grpSpPr bwMode="auto">
            <a:xfrm>
              <a:off x="-1066947" y="4384277"/>
              <a:ext cx="419099" cy="196850"/>
              <a:chOff x="2010094" y="2868664"/>
              <a:chExt cx="417987" cy="196850"/>
            </a:xfrm>
          </p:grpSpPr>
          <p:pic>
            <p:nvPicPr>
              <p:cNvPr id="39" name="Billed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10094" y="286866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ounded Rectangle 12"/>
              <p:cNvSpPr/>
              <p:nvPr/>
            </p:nvSpPr>
            <p:spPr bwMode="auto">
              <a:xfrm>
                <a:off x="2231753" y="287977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nvGrpSpPr>
            <p:cNvPr id="25" name="Gruppe 2"/>
            <p:cNvGrpSpPr>
              <a:grpSpLocks/>
            </p:cNvGrpSpPr>
            <p:nvPr userDrawn="1"/>
          </p:nvGrpSpPr>
          <p:grpSpPr bwMode="auto">
            <a:xfrm>
              <a:off x="-552013" y="4387881"/>
              <a:ext cx="412750" cy="196850"/>
              <a:chOff x="2542276" y="3303503"/>
              <a:chExt cx="413649" cy="196850"/>
            </a:xfrm>
          </p:grpSpPr>
          <p:pic>
            <p:nvPicPr>
              <p:cNvPr id="37" name="Billed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51113" y="330350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ounded Rectangle 12"/>
              <p:cNvSpPr/>
              <p:nvPr/>
            </p:nvSpPr>
            <p:spPr bwMode="auto">
              <a:xfrm>
                <a:off x="2542276" y="331461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sp>
        <p:nvSpPr>
          <p:cNvPr id="4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cs typeface="Arial" panose="020B0604020202020204" pitchFamily="34" charset="0"/>
              </a:rPr>
              <a:t>1. </a:t>
            </a:r>
            <a:r>
              <a:rPr lang="en-GB" sz="1000" noProof="1">
                <a:solidFill>
                  <a:prstClr val="black">
                    <a:lumMod val="75000"/>
                    <a:lumOff val="25000"/>
                  </a:prstClr>
                </a:solidFill>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cs typeface="Arial" panose="020B0604020202020204" pitchFamily="34" charset="0"/>
              </a:rPr>
              <a:t>2. </a:t>
            </a:r>
            <a:r>
              <a:rPr lang="en-GB" sz="1000" noProof="1">
                <a:solidFill>
                  <a:prstClr val="black">
                    <a:lumMod val="75000"/>
                    <a:lumOff val="25000"/>
                  </a:prstClr>
                </a:solidFill>
                <a:cs typeface="Arial" panose="020B0604020202020204" pitchFamily="34" charset="0"/>
              </a:rPr>
              <a:t>Vælg et passende layout </a:t>
            </a:r>
            <a:br>
              <a:rPr lang="en-GB" sz="1000" noProof="1">
                <a:solidFill>
                  <a:prstClr val="black">
                    <a:lumMod val="75000"/>
                    <a:lumOff val="25000"/>
                  </a:prstClr>
                </a:solidFill>
                <a:cs typeface="Arial" panose="020B0604020202020204" pitchFamily="34" charset="0"/>
              </a:rPr>
            </a:br>
            <a:r>
              <a:rPr lang="en-GB" sz="1000" noProof="1">
                <a:solidFill>
                  <a:prstClr val="black">
                    <a:lumMod val="75000"/>
                    <a:lumOff val="25000"/>
                  </a:prstClr>
                </a:solidFill>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cs typeface="Arial" panose="020B0604020202020204" pitchFamily="34" charset="0"/>
              </a:rPr>
              <a:t>Alternativt kan du vælge layout direkte under knappen </a:t>
            </a:r>
            <a:r>
              <a:rPr lang="en-GB" sz="1000" b="1" i="1" noProof="1">
                <a:solidFill>
                  <a:prstClr val="black">
                    <a:lumMod val="75000"/>
                    <a:lumOff val="25000"/>
                  </a:prstClr>
                </a:solidFill>
                <a:cs typeface="Arial" panose="020B0604020202020204" pitchFamily="34" charset="0"/>
              </a:rPr>
              <a:t>Nyt slide</a:t>
            </a:r>
            <a:r>
              <a:rPr lang="en-GB" sz="1000" i="1" noProof="1">
                <a:solidFill>
                  <a:prstClr val="black">
                    <a:lumMod val="75000"/>
                    <a:lumOff val="25000"/>
                  </a:prstClr>
                </a:solidFill>
                <a:cs typeface="Arial" panose="020B0604020202020204" pitchFamily="34" charset="0"/>
              </a:rPr>
              <a:t>, når du laver et nyt slide</a:t>
            </a:r>
          </a:p>
        </p:txBody>
      </p:sp>
      <p:pic>
        <p:nvPicPr>
          <p:cNvPr id="35" name="Billede 3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85321" y="1594215"/>
            <a:ext cx="2642917" cy="1485897"/>
          </a:xfrm>
          <a:prstGeom prst="rect">
            <a:avLst/>
          </a:prstGeom>
          <a:ln w="3175">
            <a:solidFill>
              <a:schemeClr val="accent5"/>
            </a:solidFill>
          </a:ln>
        </p:spPr>
      </p:pic>
      <p:pic>
        <p:nvPicPr>
          <p:cNvPr id="36" name="Billede 3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785321" y="0"/>
            <a:ext cx="2642917" cy="1485898"/>
          </a:xfrm>
          <a:prstGeom prst="rect">
            <a:avLst/>
          </a:prstGeom>
          <a:ln w="3175">
            <a:solidFill>
              <a:schemeClr val="accent5"/>
            </a:solidFill>
          </a:ln>
        </p:spPr>
      </p:pic>
    </p:spTree>
    <p:extLst>
      <p:ext uri="{BB962C8B-B14F-4D97-AF65-F5344CB8AC3E}">
        <p14:creationId xmlns:p14="http://schemas.microsoft.com/office/powerpoint/2010/main" val="3060530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8CECF30A-08DA-4E6F-800F-077F8F0B5122}"/>
              </a:ext>
            </a:extLst>
          </p:cNvPr>
          <p:cNvSpPr>
            <a:spLocks noGrp="1"/>
          </p:cNvSpPr>
          <p:nvPr>
            <p:ph type="dt" sz="half" idx="10"/>
          </p:nvPr>
        </p:nvSpPr>
        <p:spPr/>
        <p:txBody>
          <a:bodyPr/>
          <a:lstStyle/>
          <a:p>
            <a:endParaRPr lang="da-DK"/>
          </a:p>
        </p:txBody>
      </p:sp>
      <p:sp>
        <p:nvSpPr>
          <p:cNvPr id="3" name="Pladsholder til sidefod 2">
            <a:extLst>
              <a:ext uri="{FF2B5EF4-FFF2-40B4-BE49-F238E27FC236}">
                <a16:creationId xmlns:a16="http://schemas.microsoft.com/office/drawing/2014/main" id="{D0776460-8880-4EE8-ABEF-BEAD06392A9C}"/>
              </a:ext>
            </a:extLst>
          </p:cNvPr>
          <p:cNvSpPr>
            <a:spLocks noGrp="1"/>
          </p:cNvSpPr>
          <p:nvPr>
            <p:ph type="ftr" sz="quarter" idx="11"/>
          </p:nvPr>
        </p:nvSpPr>
        <p:spPr/>
        <p:txBody>
          <a:bodyPr/>
          <a:lstStyle/>
          <a:p>
            <a:r>
              <a:rPr lang="da-DK"/>
              <a:t>Indsæt emne</a:t>
            </a:r>
          </a:p>
        </p:txBody>
      </p:sp>
      <p:sp>
        <p:nvSpPr>
          <p:cNvPr id="4" name="Pladsholder til slidenummer 3">
            <a:extLst>
              <a:ext uri="{FF2B5EF4-FFF2-40B4-BE49-F238E27FC236}">
                <a16:creationId xmlns:a16="http://schemas.microsoft.com/office/drawing/2014/main" id="{7242EE66-1072-4840-8D75-9CD25779ED81}"/>
              </a:ext>
            </a:extLst>
          </p:cNvPr>
          <p:cNvSpPr>
            <a:spLocks noGrp="1"/>
          </p:cNvSpPr>
          <p:nvPr>
            <p:ph type="sldNum" sz="quarter" idx="12"/>
          </p:nvPr>
        </p:nvSpPr>
        <p:spPr/>
        <p:txBody>
          <a:bodyPr/>
          <a:lstStyle/>
          <a:p>
            <a:fld id="{5B2DE5AD-A1C1-4C18-A119-8AEF41F1D580}" type="slidenum">
              <a:rPr lang="da-DK" smtClean="0"/>
              <a:t>‹nr.›</a:t>
            </a:fld>
            <a:endParaRPr lang="da-DK"/>
          </a:p>
        </p:txBody>
      </p:sp>
    </p:spTree>
    <p:extLst>
      <p:ext uri="{BB962C8B-B14F-4D97-AF65-F5344CB8AC3E}">
        <p14:creationId xmlns:p14="http://schemas.microsoft.com/office/powerpoint/2010/main" val="20461302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o bokse tekst og bille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GB" dirty="0"/>
          </a:p>
        </p:txBody>
      </p:sp>
      <p:sp>
        <p:nvSpPr>
          <p:cNvPr id="6" name="Footer Placeholder 5"/>
          <p:cNvSpPr>
            <a:spLocks noGrp="1"/>
          </p:cNvSpPr>
          <p:nvPr>
            <p:ph type="ftr" sz="quarter" idx="11"/>
          </p:nvPr>
        </p:nvSpPr>
        <p:spPr/>
        <p:txBody>
          <a:bodyPr/>
          <a:lstStyle/>
          <a:p>
            <a:r>
              <a:rPr lang="da-DK"/>
              <a:t>Indsæt emne</a:t>
            </a:r>
            <a:endParaRPr lang="en-GB" dirty="0"/>
          </a:p>
        </p:txBody>
      </p:sp>
      <p:sp>
        <p:nvSpPr>
          <p:cNvPr id="7" name="Slide Number Placeholder 6"/>
          <p:cNvSpPr>
            <a:spLocks noGrp="1"/>
          </p:cNvSpPr>
          <p:nvPr>
            <p:ph type="sldNum" sz="quarter" idx="12"/>
          </p:nvPr>
        </p:nvSpPr>
        <p:spPr/>
        <p:txBody>
          <a:bodyPr/>
          <a:lstStyle/>
          <a:p>
            <a:fld id="{45D37B1E-C366-494F-A587-962AD9AABC83}" type="slidenum">
              <a:rPr lang="en-GB" smtClean="0"/>
              <a:pPr/>
              <a:t>‹nr.›</a:t>
            </a:fld>
            <a:endParaRPr lang="en-GB" dirty="0"/>
          </a:p>
        </p:txBody>
      </p:sp>
      <p:sp>
        <p:nvSpPr>
          <p:cNvPr id="8" name="Titel 1"/>
          <p:cNvSpPr>
            <a:spLocks noGrp="1"/>
          </p:cNvSpPr>
          <p:nvPr>
            <p:ph type="title" hasCustomPrompt="1"/>
          </p:nvPr>
        </p:nvSpPr>
        <p:spPr/>
        <p:txBody>
          <a:bodyPr/>
          <a:lstStyle/>
          <a:p>
            <a:r>
              <a:rPr lang="da-DK" noProof="0" dirty="0"/>
              <a:t>Overskrift i maksimalt to linjer</a:t>
            </a:r>
            <a:endParaRPr lang="da-DK" dirty="0"/>
          </a:p>
        </p:txBody>
      </p:sp>
      <p:sp>
        <p:nvSpPr>
          <p:cNvPr id="12" name="Pladsholder til billede 2"/>
          <p:cNvSpPr>
            <a:spLocks noGrp="1"/>
          </p:cNvSpPr>
          <p:nvPr>
            <p:ph type="pic" sz="quarter" idx="14"/>
          </p:nvPr>
        </p:nvSpPr>
        <p:spPr>
          <a:xfrm>
            <a:off x="6567488" y="1941513"/>
            <a:ext cx="4462912" cy="3724926"/>
          </a:xfrm>
          <a:solidFill>
            <a:srgbClr val="9B9B9B"/>
          </a:solidFill>
        </p:spPr>
        <p:txBody>
          <a:bodyPr/>
          <a:lstStyle>
            <a:lvl1pPr algn="ctr">
              <a:defRPr b="0">
                <a:solidFill>
                  <a:schemeClr val="bg1"/>
                </a:solidFill>
              </a:defRPr>
            </a:lvl1pPr>
          </a:lstStyle>
          <a:p>
            <a:r>
              <a:rPr lang="da-DK" dirty="0"/>
              <a:t>Klik på ikonet for at tilføje et billede</a:t>
            </a:r>
          </a:p>
        </p:txBody>
      </p:sp>
      <p:sp>
        <p:nvSpPr>
          <p:cNvPr id="10" name="Pladsholder til tekst 3"/>
          <p:cNvSpPr>
            <a:spLocks noGrp="1"/>
          </p:cNvSpPr>
          <p:nvPr>
            <p:ph type="body" sz="quarter" idx="13" hasCustomPrompt="1"/>
          </p:nvPr>
        </p:nvSpPr>
        <p:spPr>
          <a:xfrm>
            <a:off x="1908175" y="1898650"/>
            <a:ext cx="4462463" cy="3790953"/>
          </a:xfrm>
        </p:spPr>
        <p:txBody>
          <a:bodyPr/>
          <a:lstStyle>
            <a:lvl1pPr>
              <a:defRPr baseline="0"/>
            </a:lvl1pPr>
            <a:lvl2pPr>
              <a:defRPr/>
            </a:lvl2pPr>
          </a:lstStyle>
          <a:p>
            <a:pPr lvl="0"/>
            <a:r>
              <a:rPr lang="da-DK" dirty="0"/>
              <a:t>Indsæt tekst eller punktopstilling</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38" name="Billede 3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83091" y="0"/>
            <a:ext cx="2638457" cy="1485898"/>
          </a:xfrm>
          <a:prstGeom prst="rect">
            <a:avLst/>
          </a:prstGeom>
          <a:ln w="3175">
            <a:solidFill>
              <a:schemeClr val="accent5"/>
            </a:solidFill>
          </a:ln>
        </p:spPr>
      </p:pic>
      <p:grpSp>
        <p:nvGrpSpPr>
          <p:cNvPr id="22" name="Gruppe 21"/>
          <p:cNvGrpSpPr/>
          <p:nvPr userDrawn="1"/>
        </p:nvGrpSpPr>
        <p:grpSpPr>
          <a:xfrm>
            <a:off x="-2783394" y="1548000"/>
            <a:ext cx="2637735" cy="2220783"/>
            <a:chOff x="-2783394" y="2179188"/>
            <a:chExt cx="2637735" cy="2220783"/>
          </a:xfrm>
        </p:grpSpPr>
        <p:sp>
          <p:nvSpPr>
            <p:cNvPr id="23"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prstClr val="black">
                      <a:lumMod val="75000"/>
                      <a:lumOff val="25000"/>
                    </a:prstClr>
                  </a:solidFill>
                  <a:cs typeface="Arial" panose="020B0604020202020204" pitchFamily="34" charset="0"/>
                </a:rPr>
                <a:t>To bokse tekst og billede</a:t>
              </a:r>
              <a:endParaRPr lang="nb-NO" altLang="da-DK" sz="1000" b="1" noProof="1">
                <a:solidFill>
                  <a:prstClr val="black">
                    <a:lumMod val="75000"/>
                    <a:lumOff val="25000"/>
                  </a:prstClr>
                </a:solidFill>
                <a:cs typeface="Arial" panose="020B0604020202020204" pitchFamily="34" charset="0"/>
              </a:endParaRPr>
            </a:p>
            <a:p>
              <a:pPr algn="r">
                <a:spcAft>
                  <a:spcPts val="300"/>
                </a:spcAft>
                <a:defRPr/>
              </a:pPr>
              <a:r>
                <a:rPr lang="nb-NO" altLang="da-DK" sz="1000" b="1" noProof="1">
                  <a:solidFill>
                    <a:prstClr val="black">
                      <a:lumMod val="75000"/>
                      <a:lumOff val="25000"/>
                    </a:prstClr>
                  </a:solidFill>
                  <a:cs typeface="Arial" panose="020B0604020202020204" pitchFamily="34" charset="0"/>
                </a:rPr>
                <a:t>Tekst og punktopstilling</a:t>
              </a:r>
            </a:p>
            <a:p>
              <a:pPr algn="r">
                <a:spcAft>
                  <a:spcPts val="300"/>
                </a:spcAft>
                <a:defRPr/>
              </a:pPr>
              <a:r>
                <a:rPr lang="nb-NO" altLang="da-DK" sz="1000" noProof="1">
                  <a:solidFill>
                    <a:prstClr val="black">
                      <a:lumMod val="75000"/>
                      <a:lumOff val="25000"/>
                    </a:prstClr>
                  </a:solidFill>
                  <a:cs typeface="Arial" panose="020B0604020202020204" pitchFamily="34" charset="0"/>
                </a:rPr>
                <a:t>Niveau 1= </a:t>
              </a:r>
              <a:r>
                <a:rPr lang="nb-NO" altLang="da-DK" sz="1000" b="1" noProof="1">
                  <a:solidFill>
                    <a:prstClr val="black">
                      <a:lumMod val="75000"/>
                      <a:lumOff val="25000"/>
                    </a:prstClr>
                  </a:solidFill>
                  <a:cs typeface="Arial" panose="020B0604020202020204" pitchFamily="34" charset="0"/>
                </a:rPr>
                <a:t>Underoverskrif</a:t>
              </a:r>
              <a:r>
                <a:rPr lang="nb-NO" altLang="da-DK" sz="1000" noProof="1">
                  <a:solidFill>
                    <a:prstClr val="black">
                      <a:lumMod val="75000"/>
                      <a:lumOff val="25000"/>
                    </a:prstClr>
                  </a:solidFill>
                  <a:cs typeface="Arial" panose="020B0604020202020204" pitchFamily="34" charset="0"/>
                </a:rPr>
                <a:t>t</a:t>
              </a:r>
            </a:p>
            <a:p>
              <a:pPr algn="r">
                <a:spcAft>
                  <a:spcPts val="300"/>
                </a:spcAft>
                <a:defRPr/>
              </a:pPr>
              <a:r>
                <a:rPr lang="nb-NO" altLang="da-DK" sz="1000" noProof="1">
                  <a:solidFill>
                    <a:prstClr val="black">
                      <a:lumMod val="75000"/>
                      <a:lumOff val="25000"/>
                    </a:prstClr>
                  </a:solidFill>
                  <a:cs typeface="Arial" panose="020B0604020202020204" pitchFamily="34" charset="0"/>
                </a:rPr>
                <a:t>Klik på </a:t>
              </a:r>
              <a:r>
                <a:rPr lang="nb-NO" altLang="da-DK" sz="1000" b="1" noProof="1">
                  <a:solidFill>
                    <a:prstClr val="black">
                      <a:lumMod val="75000"/>
                      <a:lumOff val="25000"/>
                    </a:prstClr>
                  </a:solidFill>
                  <a:cs typeface="Arial" panose="020B0604020202020204" pitchFamily="34" charset="0"/>
                </a:rPr>
                <a:t>TAB</a:t>
              </a:r>
              <a:r>
                <a:rPr lang="nb-NO" altLang="da-DK" sz="1000" noProof="1">
                  <a:solidFill>
                    <a:prstClr val="black">
                      <a:lumMod val="75000"/>
                      <a:lumOff val="25000"/>
                    </a:prstClr>
                  </a:solidFill>
                  <a:cs typeface="Arial" panose="020B0604020202020204" pitchFamily="34" charset="0"/>
                </a:rPr>
                <a:t>-tasten én gang for at få </a:t>
              </a:r>
            </a:p>
            <a:p>
              <a:pPr algn="r">
                <a:spcAft>
                  <a:spcPts val="300"/>
                </a:spcAft>
                <a:defRPr/>
              </a:pPr>
              <a:r>
                <a:rPr lang="nb-NO" altLang="da-DK" sz="1000" noProof="1">
                  <a:solidFill>
                    <a:prstClr val="black">
                      <a:lumMod val="75000"/>
                      <a:lumOff val="25000"/>
                    </a:prstClr>
                  </a:solidFill>
                  <a:cs typeface="Arial" panose="020B0604020202020204" pitchFamily="34" charset="0"/>
                </a:rPr>
                <a:t>Niveau 2 = Almindelig tekst </a:t>
              </a:r>
            </a:p>
            <a:p>
              <a:pPr algn="r">
                <a:spcAft>
                  <a:spcPts val="300"/>
                </a:spcAft>
                <a:defRPr/>
              </a:pPr>
              <a:r>
                <a:rPr lang="nb-NO" altLang="da-DK" sz="1000" noProof="1">
                  <a:solidFill>
                    <a:prstClr val="black">
                      <a:lumMod val="75000"/>
                      <a:lumOff val="25000"/>
                    </a:prstClr>
                  </a:solidFill>
                  <a:cs typeface="Arial" panose="020B0604020202020204" pitchFamily="34" charset="0"/>
                </a:rPr>
                <a:t>Klik på </a:t>
              </a:r>
              <a:r>
                <a:rPr lang="nb-NO" altLang="da-DK" sz="1000" b="1" noProof="1">
                  <a:solidFill>
                    <a:prstClr val="black">
                      <a:lumMod val="75000"/>
                      <a:lumOff val="25000"/>
                    </a:prstClr>
                  </a:solidFill>
                  <a:cs typeface="Arial" panose="020B0604020202020204" pitchFamily="34" charset="0"/>
                </a:rPr>
                <a:t>TAB</a:t>
              </a:r>
              <a:r>
                <a:rPr lang="nb-NO" altLang="da-DK" sz="1000" noProof="1">
                  <a:solidFill>
                    <a:prstClr val="black">
                      <a:lumMod val="75000"/>
                      <a:lumOff val="25000"/>
                    </a:prstClr>
                  </a:solidFill>
                  <a:cs typeface="Arial" panose="020B0604020202020204" pitchFamily="34" charset="0"/>
                </a:rPr>
                <a:t>-tasten én gang til for at få</a:t>
              </a:r>
            </a:p>
            <a:p>
              <a:pPr algn="r">
                <a:spcAft>
                  <a:spcPts val="300"/>
                </a:spcAft>
                <a:defRPr/>
              </a:pPr>
              <a:r>
                <a:rPr lang="nb-NO" altLang="da-DK" sz="1000" noProof="1">
                  <a:solidFill>
                    <a:prstClr val="black">
                      <a:lumMod val="75000"/>
                      <a:lumOff val="25000"/>
                    </a:prstClr>
                  </a:solidFill>
                  <a:cs typeface="Arial" panose="020B0604020202020204" pitchFamily="34" charset="0"/>
                </a:rPr>
                <a:t>Niveau 3-5</a:t>
              </a:r>
              <a:r>
                <a:rPr lang="nb-NO" altLang="da-DK" sz="1000" b="1" noProof="1">
                  <a:solidFill>
                    <a:prstClr val="black">
                      <a:lumMod val="75000"/>
                      <a:lumOff val="25000"/>
                    </a:prstClr>
                  </a:solidFill>
                  <a:cs typeface="Arial" panose="020B0604020202020204" pitchFamily="34" charset="0"/>
                </a:rPr>
                <a:t> = </a:t>
              </a:r>
              <a:r>
                <a:rPr lang="nb-NO" altLang="da-DK" sz="1000" noProof="1">
                  <a:solidFill>
                    <a:prstClr val="black">
                      <a:lumMod val="75000"/>
                      <a:lumOff val="25000"/>
                    </a:prstClr>
                  </a:solidFill>
                  <a:cs typeface="Arial" panose="020B0604020202020204" pitchFamily="34" charset="0"/>
                </a:rPr>
                <a:t>Punktopstilling </a:t>
              </a:r>
            </a:p>
            <a:p>
              <a:pPr algn="r">
                <a:spcAft>
                  <a:spcPts val="300"/>
                </a:spcAft>
                <a:defRPr/>
              </a:pPr>
              <a:r>
                <a:rPr lang="da-DK" altLang="da-DK" sz="1000" noProof="1">
                  <a:solidFill>
                    <a:prstClr val="black">
                      <a:lumMod val="75000"/>
                      <a:lumOff val="25000"/>
                    </a:prstClr>
                  </a:solidFill>
                  <a:cs typeface="Arial" panose="020B0604020202020204" pitchFamily="34" charset="0"/>
                </a:rPr>
                <a:t>Tryk</a:t>
              </a:r>
              <a:r>
                <a:rPr lang="da-DK" altLang="da-DK" sz="1000" b="1" noProof="1">
                  <a:solidFill>
                    <a:prstClr val="black">
                      <a:lumMod val="75000"/>
                      <a:lumOff val="25000"/>
                    </a:prstClr>
                  </a:solidFill>
                  <a:cs typeface="Arial" panose="020B0604020202020204" pitchFamily="34" charset="0"/>
                </a:rPr>
                <a:t> ENTER </a:t>
              </a:r>
              <a:r>
                <a:rPr lang="da-DK" altLang="da-DK" sz="1000" noProof="1">
                  <a:solidFill>
                    <a:prstClr val="black">
                      <a:lumMod val="75000"/>
                      <a:lumOff val="25000"/>
                    </a:prstClr>
                  </a:solidFill>
                  <a:cs typeface="Arial" panose="020B0604020202020204" pitchFamily="34" charset="0"/>
                </a:rPr>
                <a:t>for ny linje. Brug </a:t>
              </a:r>
              <a:r>
                <a:rPr lang="da-DK" altLang="da-DK" sz="1000" b="1" noProof="1">
                  <a:solidFill>
                    <a:prstClr val="black">
                      <a:lumMod val="75000"/>
                      <a:lumOff val="25000"/>
                    </a:prstClr>
                  </a:solidFill>
                  <a:cs typeface="Arial" panose="020B0604020202020204" pitchFamily="34" charset="0"/>
                </a:rPr>
                <a:t>SHIFT+TAB</a:t>
              </a:r>
              <a:r>
                <a:rPr lang="da-DK" altLang="da-DK" sz="1000" noProof="1">
                  <a:solidFill>
                    <a:prstClr val="black">
                      <a:lumMod val="75000"/>
                      <a:lumOff val="25000"/>
                    </a:prstClr>
                  </a:solidFill>
                  <a:cs typeface="Arial" panose="020B0604020202020204" pitchFamily="34" charset="0"/>
                </a:rPr>
                <a:t>-tasterne for at komme tilbage</a:t>
              </a:r>
              <a:endParaRPr lang="nb-NO" altLang="da-DK" sz="1000" b="1" noProof="1">
                <a:solidFill>
                  <a:prstClr val="black">
                    <a:lumMod val="75000"/>
                    <a:lumOff val="25000"/>
                  </a:prstClr>
                </a:solidFill>
                <a:cs typeface="Arial" panose="020B0604020202020204" pitchFamily="34" charset="0"/>
              </a:endParaRPr>
            </a:p>
            <a:p>
              <a:pPr algn="r">
                <a:defRPr/>
              </a:pPr>
              <a:r>
                <a:rPr lang="nb-NO" altLang="da-DK" sz="1000" noProof="1">
                  <a:solidFill>
                    <a:prstClr val="black">
                      <a:lumMod val="75000"/>
                      <a:lumOff val="25000"/>
                    </a:prstClr>
                  </a:solidFill>
                  <a:cs typeface="Arial" panose="020B0604020202020204" pitchFamily="34" charset="0"/>
                </a:rPr>
                <a:t>Alternativt kan </a:t>
              </a:r>
              <a:r>
                <a:rPr lang="nb-NO" altLang="da-DK" sz="1000" b="1" noProof="1">
                  <a:solidFill>
                    <a:prstClr val="black">
                      <a:lumMod val="75000"/>
                      <a:lumOff val="25000"/>
                    </a:prstClr>
                  </a:solidFill>
                  <a:cs typeface="Arial" panose="020B0604020202020204" pitchFamily="34" charset="0"/>
                </a:rPr>
                <a:t>Forøg og Formindsk listeniveau </a:t>
              </a:r>
              <a:r>
                <a:rPr lang="nb-NO" altLang="da-DK" sz="1000" noProof="1">
                  <a:solidFill>
                    <a:prstClr val="black">
                      <a:lumMod val="75000"/>
                      <a:lumOff val="25000"/>
                    </a:prstClr>
                  </a:solidFill>
                  <a:cs typeface="Arial" panose="020B0604020202020204" pitchFamily="34" charset="0"/>
                </a:rPr>
                <a:t>bruges til at hoppe mellem </a:t>
              </a:r>
              <a:br>
                <a:rPr lang="nb-NO" altLang="da-DK" sz="1000" noProof="1">
                  <a:solidFill>
                    <a:prstClr val="black">
                      <a:lumMod val="75000"/>
                      <a:lumOff val="25000"/>
                    </a:prstClr>
                  </a:solidFill>
                  <a:cs typeface="Arial" panose="020B0604020202020204" pitchFamily="34" charset="0"/>
                </a:rPr>
              </a:br>
              <a:r>
                <a:rPr lang="nb-NO" altLang="da-DK" sz="1000" noProof="1">
                  <a:solidFill>
                    <a:prstClr val="black">
                      <a:lumMod val="75000"/>
                      <a:lumOff val="25000"/>
                    </a:prstClr>
                  </a:solidFill>
                  <a:cs typeface="Arial" panose="020B0604020202020204" pitchFamily="34" charset="0"/>
                </a:rPr>
                <a:t>tekst-typografierne</a:t>
              </a:r>
              <a:endParaRPr lang="nb-NO" altLang="da-DK" sz="1000" b="1" noProof="1">
                <a:solidFill>
                  <a:prstClr val="black">
                    <a:lumMod val="75000"/>
                    <a:lumOff val="25000"/>
                  </a:prstClr>
                </a:solidFill>
                <a:cs typeface="Arial" panose="020B0604020202020204" pitchFamily="34" charset="0"/>
              </a:endParaRPr>
            </a:p>
          </p:txBody>
        </p:sp>
        <p:grpSp>
          <p:nvGrpSpPr>
            <p:cNvPr id="24" name="Gruppe 3"/>
            <p:cNvGrpSpPr>
              <a:grpSpLocks/>
            </p:cNvGrpSpPr>
            <p:nvPr userDrawn="1"/>
          </p:nvGrpSpPr>
          <p:grpSpPr bwMode="auto">
            <a:xfrm>
              <a:off x="-2180364" y="4199517"/>
              <a:ext cx="419099" cy="196850"/>
              <a:chOff x="899631" y="2683904"/>
              <a:chExt cx="417987" cy="196850"/>
            </a:xfrm>
          </p:grpSpPr>
          <p:pic>
            <p:nvPicPr>
              <p:cNvPr id="40" name="Bille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9631" y="268390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ounded Rectangle 12"/>
              <p:cNvSpPr/>
              <p:nvPr/>
            </p:nvSpPr>
            <p:spPr bwMode="auto">
              <a:xfrm>
                <a:off x="1121290" y="269501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nvGrpSpPr>
            <p:cNvPr id="25" name="Gruppe 2"/>
            <p:cNvGrpSpPr>
              <a:grpSpLocks/>
            </p:cNvGrpSpPr>
            <p:nvPr userDrawn="1"/>
          </p:nvGrpSpPr>
          <p:grpSpPr bwMode="auto">
            <a:xfrm>
              <a:off x="-1665430" y="4203121"/>
              <a:ext cx="412750" cy="196850"/>
              <a:chOff x="1426434" y="3118743"/>
              <a:chExt cx="413649" cy="196850"/>
            </a:xfrm>
          </p:grpSpPr>
          <p:pic>
            <p:nvPicPr>
              <p:cNvPr id="26" name="Billed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35271" y="311874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ounded Rectangle 12"/>
              <p:cNvSpPr/>
              <p:nvPr/>
            </p:nvSpPr>
            <p:spPr bwMode="auto">
              <a:xfrm>
                <a:off x="1426434" y="312985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42" name="Gruppe 41"/>
          <p:cNvGrpSpPr/>
          <p:nvPr userDrawn="1"/>
        </p:nvGrpSpPr>
        <p:grpSpPr>
          <a:xfrm>
            <a:off x="-2781153" y="3798092"/>
            <a:ext cx="2641303" cy="2091399"/>
            <a:chOff x="-2748102" y="1898650"/>
            <a:chExt cx="2641303" cy="2091399"/>
          </a:xfrm>
        </p:grpSpPr>
        <p:sp>
          <p:nvSpPr>
            <p:cNvPr id="43" name="TextBox 5"/>
            <p:cNvSpPr txBox="1">
              <a:spLocks noChangeArrowheads="1"/>
            </p:cNvSpPr>
            <p:nvPr userDrawn="1"/>
          </p:nvSpPr>
          <p:spPr bwMode="auto">
            <a:xfrm>
              <a:off x="-2748102" y="1898650"/>
              <a:ext cx="2641303" cy="17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1000" b="1" noProof="1">
                  <a:solidFill>
                    <a:prstClr val="black">
                      <a:lumMod val="75000"/>
                      <a:lumOff val="25000"/>
                    </a:prstClr>
                  </a:solidFill>
                </a:rPr>
                <a:t>Indsæt baggrundsbillede</a:t>
              </a:r>
            </a:p>
            <a:p>
              <a:pPr algn="r" eaLnBrk="1" hangingPunct="1">
                <a:spcAft>
                  <a:spcPts val="240"/>
                </a:spcAft>
                <a:defRPr/>
              </a:pPr>
              <a:r>
                <a:rPr lang="da-DK" sz="1000" b="1" noProof="1">
                  <a:solidFill>
                    <a:prstClr val="black">
                      <a:lumMod val="75000"/>
                      <a:lumOff val="25000"/>
                    </a:prstClr>
                  </a:solidFill>
                </a:rPr>
                <a:t>1.</a:t>
              </a:r>
              <a:r>
                <a:rPr lang="da-DK" sz="1000" noProof="1">
                  <a:solidFill>
                    <a:prstClr val="black">
                      <a:lumMod val="75000"/>
                      <a:lumOff val="25000"/>
                    </a:prstClr>
                  </a:solidFill>
                </a:rPr>
                <a:t> Klik på den grå baggrund</a:t>
              </a:r>
            </a:p>
            <a:p>
              <a:pPr algn="r" eaLnBrk="1" hangingPunct="1">
                <a:spcAft>
                  <a:spcPts val="240"/>
                </a:spcAft>
                <a:defRPr/>
              </a:pPr>
              <a:r>
                <a:rPr lang="da-DK" sz="1000" b="1" noProof="1">
                  <a:solidFill>
                    <a:prstClr val="black">
                      <a:lumMod val="75000"/>
                      <a:lumOff val="25000"/>
                    </a:prstClr>
                  </a:solidFill>
                </a:rPr>
                <a:t>2. </a:t>
              </a:r>
              <a:r>
                <a:rPr lang="da-DK" sz="1000" noProof="1">
                  <a:solidFill>
                    <a:prstClr val="black">
                      <a:lumMod val="75000"/>
                      <a:lumOff val="25000"/>
                    </a:prstClr>
                  </a:solidFill>
                </a:rPr>
                <a:t>Klik på fanen </a:t>
              </a:r>
              <a:r>
                <a:rPr lang="da-DK" sz="1000" b="1" noProof="1">
                  <a:solidFill>
                    <a:prstClr val="black">
                      <a:lumMod val="75000"/>
                      <a:lumOff val="25000"/>
                    </a:prstClr>
                  </a:solidFill>
                </a:rPr>
                <a:t>INDSÆT</a:t>
              </a:r>
              <a:r>
                <a:rPr lang="da-DK" sz="1000" noProof="1">
                  <a:solidFill>
                    <a:prstClr val="black">
                      <a:lumMod val="75000"/>
                      <a:lumOff val="25000"/>
                    </a:prstClr>
                  </a:solidFill>
                </a:rPr>
                <a:t> og </a:t>
              </a:r>
              <a:br>
                <a:rPr lang="da-DK" sz="1000" noProof="1">
                  <a:solidFill>
                    <a:prstClr val="black">
                      <a:lumMod val="75000"/>
                      <a:lumOff val="25000"/>
                    </a:prstClr>
                  </a:solidFill>
                </a:rPr>
              </a:br>
              <a:r>
                <a:rPr lang="da-DK" sz="1000" noProof="1">
                  <a:solidFill>
                    <a:prstClr val="black">
                      <a:lumMod val="75000"/>
                      <a:lumOff val="25000"/>
                    </a:prstClr>
                  </a:solidFill>
                </a:rPr>
                <a:t>klik på knappen Billeder </a:t>
              </a:r>
            </a:p>
            <a:p>
              <a:pPr algn="r" eaLnBrk="1" hangingPunct="1">
                <a:spcAft>
                  <a:spcPts val="240"/>
                </a:spcAft>
                <a:defRPr/>
              </a:pPr>
              <a:r>
                <a:rPr lang="da-DK" sz="1000" b="1" noProof="1">
                  <a:solidFill>
                    <a:prstClr val="black">
                      <a:lumMod val="75000"/>
                      <a:lumOff val="25000"/>
                    </a:prstClr>
                  </a:solidFill>
                </a:rPr>
                <a:t>3. </a:t>
              </a:r>
              <a:r>
                <a:rPr lang="da-DK" sz="1000" noProof="1">
                  <a:solidFill>
                    <a:prstClr val="black">
                      <a:lumMod val="75000"/>
                      <a:lumOff val="25000"/>
                    </a:prstClr>
                  </a:solidFill>
                </a:rPr>
                <a:t>Find ønsket billede og klik </a:t>
              </a:r>
              <a:r>
                <a:rPr lang="da-DK" sz="1000" b="1" noProof="1">
                  <a:solidFill>
                    <a:prstClr val="black">
                      <a:lumMod val="75000"/>
                      <a:lumOff val="25000"/>
                    </a:prstClr>
                  </a:solidFill>
                </a:rPr>
                <a:t>Indsæt</a:t>
              </a:r>
            </a:p>
            <a:p>
              <a:pPr algn="r" eaLnBrk="1" hangingPunct="1">
                <a:spcAft>
                  <a:spcPts val="240"/>
                </a:spcAft>
                <a:defRPr/>
              </a:pPr>
              <a:r>
                <a:rPr lang="da-DK" sz="1000" noProof="1">
                  <a:solidFill>
                    <a:prstClr val="black">
                      <a:lumMod val="75000"/>
                      <a:lumOff val="25000"/>
                    </a:prstClr>
                  </a:solidFill>
                </a:rPr>
                <a:t>4. Klik </a:t>
              </a:r>
              <a:r>
                <a:rPr lang="da-DK" sz="1000" b="1" noProof="1">
                  <a:solidFill>
                    <a:prstClr val="black">
                      <a:lumMod val="75000"/>
                      <a:lumOff val="25000"/>
                    </a:prstClr>
                  </a:solidFill>
                </a:rPr>
                <a:t>Beskær </a:t>
              </a:r>
              <a:r>
                <a:rPr lang="da-DK" sz="1000" noProof="1">
                  <a:solidFill>
                    <a:prstClr val="black">
                      <a:lumMod val="75000"/>
                      <a:lumOff val="25000"/>
                    </a:prstClr>
                  </a:solidFill>
                </a:rPr>
                <a:t>for at ændre</a:t>
              </a:r>
              <a:br>
                <a:rPr lang="da-DK" sz="1000" noProof="1">
                  <a:solidFill>
                    <a:prstClr val="black">
                      <a:lumMod val="75000"/>
                      <a:lumOff val="25000"/>
                    </a:prstClr>
                  </a:solidFill>
                </a:rPr>
              </a:br>
              <a:r>
                <a:rPr lang="da-DK" sz="1000" noProof="1">
                  <a:solidFill>
                    <a:prstClr val="black">
                      <a:lumMod val="75000"/>
                      <a:lumOff val="25000"/>
                    </a:prstClr>
                  </a:solidFill>
                </a:rPr>
                <a:t>billedets fokus/størrelse</a:t>
              </a:r>
            </a:p>
            <a:p>
              <a:pPr algn="r" eaLnBrk="1" hangingPunct="1">
                <a:spcBef>
                  <a:spcPct val="0"/>
                </a:spcBef>
                <a:spcAft>
                  <a:spcPts val="240"/>
                </a:spcAft>
                <a:defRPr/>
              </a:pPr>
              <a:r>
                <a:rPr lang="da-DK" altLang="da-DK" sz="1000" b="1" noProof="1">
                  <a:solidFill>
                    <a:prstClr val="black">
                      <a:lumMod val="75000"/>
                      <a:lumOff val="25000"/>
                    </a:prstClr>
                  </a:solidFill>
                  <a:cs typeface="Arial" pitchFamily="34" charset="0"/>
                </a:rPr>
                <a:t>5. </a:t>
              </a:r>
              <a:r>
                <a:rPr lang="da-DK" altLang="da-DK" sz="1000" noProof="1">
                  <a:solidFill>
                    <a:prstClr val="black">
                      <a:lumMod val="75000"/>
                      <a:lumOff val="25000"/>
                    </a:prstClr>
                  </a:solidFill>
                  <a:cs typeface="Arial" pitchFamily="34" charset="0"/>
                </a:rPr>
                <a:t>Ønsker du at skalere billedet, </a:t>
              </a:r>
              <a:br>
                <a:rPr lang="da-DK" altLang="da-DK" sz="1000" noProof="1">
                  <a:solidFill>
                    <a:prstClr val="black">
                      <a:lumMod val="75000"/>
                      <a:lumOff val="25000"/>
                    </a:prstClr>
                  </a:solidFill>
                  <a:cs typeface="Arial" pitchFamily="34" charset="0"/>
                </a:rPr>
              </a:br>
              <a:r>
                <a:rPr lang="da-DK" altLang="da-DK" sz="1000" noProof="1">
                  <a:solidFill>
                    <a:prstClr val="black">
                      <a:lumMod val="75000"/>
                      <a:lumOff val="25000"/>
                    </a:prstClr>
                  </a:solidFill>
                  <a:cs typeface="Arial" pitchFamily="34" charset="0"/>
                </a:rPr>
                <a:t>så hold </a:t>
              </a:r>
              <a:r>
                <a:rPr lang="da-DK" altLang="da-DK" sz="1000" b="1" noProof="1">
                  <a:solidFill>
                    <a:prstClr val="black">
                      <a:lumMod val="75000"/>
                      <a:lumOff val="25000"/>
                    </a:prstClr>
                  </a:solidFill>
                  <a:cs typeface="Arial" pitchFamily="34" charset="0"/>
                </a:rPr>
                <a:t>SHIFT</a:t>
              </a:r>
              <a:r>
                <a:rPr lang="da-DK" altLang="da-DK" sz="1000" noProof="1">
                  <a:solidFill>
                    <a:prstClr val="black">
                      <a:lumMod val="75000"/>
                      <a:lumOff val="25000"/>
                    </a:prstClr>
                  </a:solidFill>
                  <a:cs typeface="Arial" pitchFamily="34" charset="0"/>
                </a:rPr>
                <a:t>-knappen nede, mens </a:t>
              </a:r>
              <a:br>
                <a:rPr lang="da-DK" altLang="da-DK" sz="1000" noProof="1">
                  <a:solidFill>
                    <a:prstClr val="black">
                      <a:lumMod val="75000"/>
                      <a:lumOff val="25000"/>
                    </a:prstClr>
                  </a:solidFill>
                  <a:cs typeface="Arial" pitchFamily="34" charset="0"/>
                </a:rPr>
              </a:br>
              <a:r>
                <a:rPr lang="da-DK" altLang="da-DK" sz="1000" noProof="1">
                  <a:solidFill>
                    <a:prstClr val="black">
                      <a:lumMod val="75000"/>
                      <a:lumOff val="25000"/>
                    </a:prstClr>
                  </a:solidFill>
                  <a:cs typeface="Arial" pitchFamily="34" charset="0"/>
                </a:rPr>
                <a:t>der trækkes i billedets hjørner  </a:t>
              </a:r>
            </a:p>
          </p:txBody>
        </p:sp>
        <p:grpSp>
          <p:nvGrpSpPr>
            <p:cNvPr id="44" name="Gruppe 57"/>
            <p:cNvGrpSpPr>
              <a:grpSpLocks/>
            </p:cNvGrpSpPr>
            <p:nvPr/>
          </p:nvGrpSpPr>
          <p:grpSpPr bwMode="auto">
            <a:xfrm>
              <a:off x="-454060" y="3593903"/>
              <a:ext cx="330033" cy="396146"/>
              <a:chOff x="1018031" y="5113037"/>
              <a:chExt cx="373412" cy="448177"/>
            </a:xfrm>
          </p:grpSpPr>
          <p:pic>
            <p:nvPicPr>
              <p:cNvPr id="46" name="Billede 5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8031" y="5134460"/>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ounded Rectangle 25"/>
              <p:cNvSpPr/>
              <p:nvPr/>
            </p:nvSpPr>
            <p:spPr bwMode="auto">
              <a:xfrm>
                <a:off x="1023497" y="511303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pic>
          <p:nvPicPr>
            <p:cNvPr id="45" name="Billede 56"/>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046164" y="2756287"/>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cs typeface="Arial" panose="020B0604020202020204" pitchFamily="34" charset="0"/>
              </a:rPr>
              <a:t>1. </a:t>
            </a:r>
            <a:r>
              <a:rPr lang="en-GB" sz="1000" noProof="1">
                <a:solidFill>
                  <a:prstClr val="black">
                    <a:lumMod val="75000"/>
                    <a:lumOff val="25000"/>
                  </a:prstClr>
                </a:solidFill>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cs typeface="Arial" panose="020B0604020202020204" pitchFamily="34" charset="0"/>
              </a:rPr>
              <a:t>2. </a:t>
            </a:r>
            <a:r>
              <a:rPr lang="en-GB" sz="1000" noProof="1">
                <a:solidFill>
                  <a:prstClr val="black">
                    <a:lumMod val="75000"/>
                    <a:lumOff val="25000"/>
                  </a:prstClr>
                </a:solidFill>
                <a:cs typeface="Arial" panose="020B0604020202020204" pitchFamily="34" charset="0"/>
              </a:rPr>
              <a:t>Vælg et passende layout </a:t>
            </a:r>
            <a:br>
              <a:rPr lang="en-GB" sz="1000" noProof="1">
                <a:solidFill>
                  <a:prstClr val="black">
                    <a:lumMod val="75000"/>
                    <a:lumOff val="25000"/>
                  </a:prstClr>
                </a:solidFill>
                <a:cs typeface="Arial" panose="020B0604020202020204" pitchFamily="34" charset="0"/>
              </a:rPr>
            </a:br>
            <a:r>
              <a:rPr lang="en-GB" sz="1000" noProof="1">
                <a:solidFill>
                  <a:prstClr val="black">
                    <a:lumMod val="75000"/>
                    <a:lumOff val="25000"/>
                  </a:prstClr>
                </a:solidFill>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cs typeface="Arial" panose="020B0604020202020204" pitchFamily="34" charset="0"/>
              </a:rPr>
              <a:t>Alternativt kan du vælge layout direkte under knappen </a:t>
            </a:r>
            <a:r>
              <a:rPr lang="en-GB" sz="1000" b="1" i="1" noProof="1">
                <a:solidFill>
                  <a:prstClr val="black">
                    <a:lumMod val="75000"/>
                    <a:lumOff val="25000"/>
                  </a:prstClr>
                </a:solidFill>
                <a:cs typeface="Arial" panose="020B0604020202020204" pitchFamily="34" charset="0"/>
              </a:rPr>
              <a:t>Nyt slide</a:t>
            </a:r>
            <a:r>
              <a:rPr lang="en-GB" sz="1000" i="1" noProof="1">
                <a:solidFill>
                  <a:prstClr val="black">
                    <a:lumMod val="75000"/>
                    <a:lumOff val="25000"/>
                  </a:prstClr>
                </a:solidFill>
                <a:cs typeface="Arial" panose="020B0604020202020204" pitchFamily="34" charset="0"/>
              </a:rPr>
              <a:t>, når du laver et nyt slide</a:t>
            </a:r>
          </a:p>
        </p:txBody>
      </p:sp>
    </p:spTree>
    <p:extLst>
      <p:ext uri="{BB962C8B-B14F-4D97-AF65-F5344CB8AC3E}">
        <p14:creationId xmlns:p14="http://schemas.microsoft.com/office/powerpoint/2010/main" val="2382139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o bokse tekst og billede m kant">
    <p:spTree>
      <p:nvGrpSpPr>
        <p:cNvPr id="1" name=""/>
        <p:cNvGrpSpPr/>
        <p:nvPr/>
      </p:nvGrpSpPr>
      <p:grpSpPr>
        <a:xfrm>
          <a:off x="0" y="0"/>
          <a:ext cx="0" cy="0"/>
          <a:chOff x="0" y="0"/>
          <a:chExt cx="0" cy="0"/>
        </a:xfrm>
      </p:grpSpPr>
      <p:sp>
        <p:nvSpPr>
          <p:cNvPr id="29"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solidFill>
                <a:prstClr val="black"/>
              </a:solidFill>
            </a:endParaRPr>
          </a:p>
        </p:txBody>
      </p:sp>
      <p:sp>
        <p:nvSpPr>
          <p:cNvPr id="2" name="Pladsholder til dato 1"/>
          <p:cNvSpPr>
            <a:spLocks noGrp="1"/>
          </p:cNvSpPr>
          <p:nvPr>
            <p:ph type="dt" sz="half" idx="15"/>
          </p:nvPr>
        </p:nvSpPr>
        <p:spPr/>
        <p:txBody>
          <a:bodyPr/>
          <a:lstStyle>
            <a:lvl1pPr>
              <a:defRPr>
                <a:solidFill>
                  <a:schemeClr val="bg1"/>
                </a:solidFill>
              </a:defRPr>
            </a:lvl1pPr>
          </a:lstStyle>
          <a:p>
            <a:endParaRPr lang="en-GB" dirty="0">
              <a:solidFill>
                <a:prstClr val="white"/>
              </a:solidFill>
            </a:endParaRPr>
          </a:p>
        </p:txBody>
      </p:sp>
      <p:sp>
        <p:nvSpPr>
          <p:cNvPr id="3" name="Pladsholder til sidefod 2"/>
          <p:cNvSpPr>
            <a:spLocks noGrp="1"/>
          </p:cNvSpPr>
          <p:nvPr>
            <p:ph type="ftr" sz="quarter" idx="16"/>
          </p:nvPr>
        </p:nvSpPr>
        <p:spPr/>
        <p:txBody>
          <a:bodyPr/>
          <a:lstStyle>
            <a:lvl1pPr>
              <a:defRPr>
                <a:solidFill>
                  <a:schemeClr val="bg1"/>
                </a:solidFill>
              </a:defRPr>
            </a:lvl1pPr>
          </a:lstStyle>
          <a:p>
            <a:r>
              <a:rPr lang="da-DK">
                <a:solidFill>
                  <a:prstClr val="white"/>
                </a:solidFill>
              </a:rPr>
              <a:t>Indsæt emne</a:t>
            </a:r>
            <a:endParaRPr lang="en-GB" dirty="0">
              <a:solidFill>
                <a:prstClr val="white"/>
              </a:solidFill>
            </a:endParaRPr>
          </a:p>
        </p:txBody>
      </p:sp>
      <p:sp>
        <p:nvSpPr>
          <p:cNvPr id="8" name="Titel 1"/>
          <p:cNvSpPr>
            <a:spLocks noGrp="1"/>
          </p:cNvSpPr>
          <p:nvPr>
            <p:ph type="title" hasCustomPrompt="1"/>
          </p:nvPr>
        </p:nvSpPr>
        <p:spPr/>
        <p:txBody>
          <a:bodyPr/>
          <a:lstStyle/>
          <a:p>
            <a:r>
              <a:rPr lang="da-DK" noProof="0" dirty="0"/>
              <a:t>Overskrift i maksimalt to linjer</a:t>
            </a:r>
            <a:endParaRPr lang="da-DK" dirty="0"/>
          </a:p>
        </p:txBody>
      </p:sp>
      <p:sp>
        <p:nvSpPr>
          <p:cNvPr id="12" name="Pladsholder til billede 2"/>
          <p:cNvSpPr>
            <a:spLocks noGrp="1"/>
          </p:cNvSpPr>
          <p:nvPr>
            <p:ph type="pic" sz="quarter" idx="14"/>
          </p:nvPr>
        </p:nvSpPr>
        <p:spPr>
          <a:xfrm>
            <a:off x="6566399" y="1941513"/>
            <a:ext cx="4464000" cy="3724925"/>
          </a:xfrm>
          <a:solidFill>
            <a:srgbClr val="9B9B9B"/>
          </a:solidFill>
        </p:spPr>
        <p:txBody>
          <a:bodyPr/>
          <a:lstStyle>
            <a:lvl1pPr algn="ctr">
              <a:defRPr b="0">
                <a:solidFill>
                  <a:schemeClr val="bg1"/>
                </a:solidFill>
              </a:defRPr>
            </a:lvl1pPr>
          </a:lstStyle>
          <a:p>
            <a:r>
              <a:rPr lang="da-DK" dirty="0"/>
              <a:t>Klik på ikonet for at tilføje et billede</a:t>
            </a:r>
          </a:p>
        </p:txBody>
      </p:sp>
      <p:sp>
        <p:nvSpPr>
          <p:cNvPr id="10" name="Pladsholder til tekst 3"/>
          <p:cNvSpPr>
            <a:spLocks noGrp="1"/>
          </p:cNvSpPr>
          <p:nvPr>
            <p:ph type="body" sz="quarter" idx="13" hasCustomPrompt="1"/>
          </p:nvPr>
        </p:nvSpPr>
        <p:spPr>
          <a:xfrm>
            <a:off x="1908175" y="1898650"/>
            <a:ext cx="4462464" cy="3790953"/>
          </a:xfrm>
        </p:spPr>
        <p:txBody>
          <a:bodyPr/>
          <a:lstStyle>
            <a:lvl1pPr>
              <a:defRPr baseline="0"/>
            </a:lvl1pPr>
          </a:lstStyle>
          <a:p>
            <a:pPr lvl="0"/>
            <a:r>
              <a:rPr lang="da-DK" dirty="0"/>
              <a:t>Indsæt tekst eller punktopstilling</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slidenummer 3"/>
          <p:cNvSpPr>
            <a:spLocks noGrp="1"/>
          </p:cNvSpPr>
          <p:nvPr>
            <p:ph type="sldNum" sz="quarter" idx="17"/>
          </p:nvPr>
        </p:nvSpPr>
        <p:spPr/>
        <p:txBody>
          <a:bodyPr/>
          <a:lstStyle/>
          <a:p>
            <a:fld id="{45D37B1E-C366-494F-A587-962AD9AABC83}" type="slidenum">
              <a:rPr lang="en-GB" smtClean="0"/>
              <a:pPr/>
              <a:t>‹nr.›</a:t>
            </a:fld>
            <a:endParaRPr lang="en-GB" dirty="0"/>
          </a:p>
        </p:txBody>
      </p:sp>
      <p:grpSp>
        <p:nvGrpSpPr>
          <p:cNvPr id="25" name="Gruppe 24"/>
          <p:cNvGrpSpPr/>
          <p:nvPr userDrawn="1"/>
        </p:nvGrpSpPr>
        <p:grpSpPr>
          <a:xfrm>
            <a:off x="-2783394" y="1548000"/>
            <a:ext cx="2637735" cy="2220783"/>
            <a:chOff x="-2783394" y="2179188"/>
            <a:chExt cx="2637735" cy="2220783"/>
          </a:xfrm>
        </p:grpSpPr>
        <p:sp>
          <p:nvSpPr>
            <p:cNvPr id="26" name="AutoShape 4"/>
            <p:cNvSpPr>
              <a:spLocks/>
            </p:cNvSpPr>
            <p:nvPr userDrawn="1"/>
          </p:nvSpPr>
          <p:spPr bwMode="gray">
            <a:xfrm>
              <a:off x="-2783394" y="2179188"/>
              <a:ext cx="2637735" cy="219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defRPr/>
              </a:pPr>
              <a:r>
                <a:rPr lang="da-DK" altLang="da-DK" sz="1000" b="1" noProof="1">
                  <a:solidFill>
                    <a:prstClr val="black">
                      <a:lumMod val="75000"/>
                      <a:lumOff val="25000"/>
                    </a:prstClr>
                  </a:solidFill>
                  <a:cs typeface="Arial" panose="020B0604020202020204" pitchFamily="34" charset="0"/>
                </a:rPr>
                <a:t>To bokse tekst og billede med kant</a:t>
              </a:r>
              <a:endParaRPr lang="nb-NO" altLang="da-DK" sz="1000" b="1" noProof="1">
                <a:solidFill>
                  <a:prstClr val="black">
                    <a:lumMod val="75000"/>
                    <a:lumOff val="25000"/>
                  </a:prstClr>
                </a:solidFill>
                <a:cs typeface="Arial" panose="020B0604020202020204" pitchFamily="34" charset="0"/>
              </a:endParaRPr>
            </a:p>
            <a:p>
              <a:pPr algn="r">
                <a:spcAft>
                  <a:spcPts val="300"/>
                </a:spcAft>
                <a:defRPr/>
              </a:pPr>
              <a:r>
                <a:rPr lang="nb-NO" altLang="da-DK" sz="1000" b="1" noProof="1">
                  <a:solidFill>
                    <a:prstClr val="black">
                      <a:lumMod val="75000"/>
                      <a:lumOff val="25000"/>
                    </a:prstClr>
                  </a:solidFill>
                  <a:cs typeface="Arial" panose="020B0604020202020204" pitchFamily="34" charset="0"/>
                </a:rPr>
                <a:t>Tekst og punktopstilling</a:t>
              </a:r>
            </a:p>
            <a:p>
              <a:pPr algn="r">
                <a:spcAft>
                  <a:spcPts val="300"/>
                </a:spcAft>
                <a:defRPr/>
              </a:pPr>
              <a:r>
                <a:rPr lang="nb-NO" altLang="da-DK" sz="1000" noProof="1">
                  <a:solidFill>
                    <a:prstClr val="black">
                      <a:lumMod val="75000"/>
                      <a:lumOff val="25000"/>
                    </a:prstClr>
                  </a:solidFill>
                  <a:cs typeface="Arial" panose="020B0604020202020204" pitchFamily="34" charset="0"/>
                </a:rPr>
                <a:t>Niveau 1= </a:t>
              </a:r>
              <a:r>
                <a:rPr lang="nb-NO" altLang="da-DK" sz="1000" b="1" noProof="1">
                  <a:solidFill>
                    <a:prstClr val="black">
                      <a:lumMod val="75000"/>
                      <a:lumOff val="25000"/>
                    </a:prstClr>
                  </a:solidFill>
                  <a:cs typeface="Arial" panose="020B0604020202020204" pitchFamily="34" charset="0"/>
                </a:rPr>
                <a:t>Underoverskrif</a:t>
              </a:r>
              <a:r>
                <a:rPr lang="nb-NO" altLang="da-DK" sz="1000" noProof="1">
                  <a:solidFill>
                    <a:prstClr val="black">
                      <a:lumMod val="75000"/>
                      <a:lumOff val="25000"/>
                    </a:prstClr>
                  </a:solidFill>
                  <a:cs typeface="Arial" panose="020B0604020202020204" pitchFamily="34" charset="0"/>
                </a:rPr>
                <a:t>t</a:t>
              </a:r>
            </a:p>
            <a:p>
              <a:pPr algn="r">
                <a:spcAft>
                  <a:spcPts val="300"/>
                </a:spcAft>
                <a:defRPr/>
              </a:pPr>
              <a:r>
                <a:rPr lang="nb-NO" altLang="da-DK" sz="1000" noProof="1">
                  <a:solidFill>
                    <a:prstClr val="black">
                      <a:lumMod val="75000"/>
                      <a:lumOff val="25000"/>
                    </a:prstClr>
                  </a:solidFill>
                  <a:cs typeface="Arial" panose="020B0604020202020204" pitchFamily="34" charset="0"/>
                </a:rPr>
                <a:t>Klik på </a:t>
              </a:r>
              <a:r>
                <a:rPr lang="nb-NO" altLang="da-DK" sz="1000" b="1" noProof="1">
                  <a:solidFill>
                    <a:prstClr val="black">
                      <a:lumMod val="75000"/>
                      <a:lumOff val="25000"/>
                    </a:prstClr>
                  </a:solidFill>
                  <a:cs typeface="Arial" panose="020B0604020202020204" pitchFamily="34" charset="0"/>
                </a:rPr>
                <a:t>TAB</a:t>
              </a:r>
              <a:r>
                <a:rPr lang="nb-NO" altLang="da-DK" sz="1000" noProof="1">
                  <a:solidFill>
                    <a:prstClr val="black">
                      <a:lumMod val="75000"/>
                      <a:lumOff val="25000"/>
                    </a:prstClr>
                  </a:solidFill>
                  <a:cs typeface="Arial" panose="020B0604020202020204" pitchFamily="34" charset="0"/>
                </a:rPr>
                <a:t>-tasten én gang for at få </a:t>
              </a:r>
            </a:p>
            <a:p>
              <a:pPr algn="r">
                <a:spcAft>
                  <a:spcPts val="300"/>
                </a:spcAft>
                <a:defRPr/>
              </a:pPr>
              <a:r>
                <a:rPr lang="nb-NO" altLang="da-DK" sz="1000" noProof="1">
                  <a:solidFill>
                    <a:prstClr val="black">
                      <a:lumMod val="75000"/>
                      <a:lumOff val="25000"/>
                    </a:prstClr>
                  </a:solidFill>
                  <a:cs typeface="Arial" panose="020B0604020202020204" pitchFamily="34" charset="0"/>
                </a:rPr>
                <a:t>Niveau 2 = Almindelig tekst </a:t>
              </a:r>
            </a:p>
            <a:p>
              <a:pPr algn="r">
                <a:spcAft>
                  <a:spcPts val="300"/>
                </a:spcAft>
                <a:defRPr/>
              </a:pPr>
              <a:r>
                <a:rPr lang="nb-NO" altLang="da-DK" sz="1000" noProof="1">
                  <a:solidFill>
                    <a:prstClr val="black">
                      <a:lumMod val="75000"/>
                      <a:lumOff val="25000"/>
                    </a:prstClr>
                  </a:solidFill>
                  <a:cs typeface="Arial" panose="020B0604020202020204" pitchFamily="34" charset="0"/>
                </a:rPr>
                <a:t>Klik på </a:t>
              </a:r>
              <a:r>
                <a:rPr lang="nb-NO" altLang="da-DK" sz="1000" b="1" noProof="1">
                  <a:solidFill>
                    <a:prstClr val="black">
                      <a:lumMod val="75000"/>
                      <a:lumOff val="25000"/>
                    </a:prstClr>
                  </a:solidFill>
                  <a:cs typeface="Arial" panose="020B0604020202020204" pitchFamily="34" charset="0"/>
                </a:rPr>
                <a:t>TAB</a:t>
              </a:r>
              <a:r>
                <a:rPr lang="nb-NO" altLang="da-DK" sz="1000" noProof="1">
                  <a:solidFill>
                    <a:prstClr val="black">
                      <a:lumMod val="75000"/>
                      <a:lumOff val="25000"/>
                    </a:prstClr>
                  </a:solidFill>
                  <a:cs typeface="Arial" panose="020B0604020202020204" pitchFamily="34" charset="0"/>
                </a:rPr>
                <a:t>-tasten én gang til for at få</a:t>
              </a:r>
            </a:p>
            <a:p>
              <a:pPr algn="r">
                <a:spcAft>
                  <a:spcPts val="300"/>
                </a:spcAft>
                <a:defRPr/>
              </a:pPr>
              <a:r>
                <a:rPr lang="nb-NO" altLang="da-DK" sz="1000" noProof="1">
                  <a:solidFill>
                    <a:prstClr val="black">
                      <a:lumMod val="75000"/>
                      <a:lumOff val="25000"/>
                    </a:prstClr>
                  </a:solidFill>
                  <a:cs typeface="Arial" panose="020B0604020202020204" pitchFamily="34" charset="0"/>
                </a:rPr>
                <a:t>Niveau 3-5</a:t>
              </a:r>
              <a:r>
                <a:rPr lang="nb-NO" altLang="da-DK" sz="1000" b="1" noProof="1">
                  <a:solidFill>
                    <a:prstClr val="black">
                      <a:lumMod val="75000"/>
                      <a:lumOff val="25000"/>
                    </a:prstClr>
                  </a:solidFill>
                  <a:cs typeface="Arial" panose="020B0604020202020204" pitchFamily="34" charset="0"/>
                </a:rPr>
                <a:t> = </a:t>
              </a:r>
              <a:r>
                <a:rPr lang="nb-NO" altLang="da-DK" sz="1000" noProof="1">
                  <a:solidFill>
                    <a:prstClr val="black">
                      <a:lumMod val="75000"/>
                      <a:lumOff val="25000"/>
                    </a:prstClr>
                  </a:solidFill>
                  <a:cs typeface="Arial" panose="020B0604020202020204" pitchFamily="34" charset="0"/>
                </a:rPr>
                <a:t>Punktopstilling </a:t>
              </a:r>
            </a:p>
            <a:p>
              <a:pPr algn="r">
                <a:spcAft>
                  <a:spcPts val="300"/>
                </a:spcAft>
                <a:defRPr/>
              </a:pPr>
              <a:r>
                <a:rPr lang="da-DK" altLang="da-DK" sz="1000" noProof="1">
                  <a:solidFill>
                    <a:prstClr val="black">
                      <a:lumMod val="75000"/>
                      <a:lumOff val="25000"/>
                    </a:prstClr>
                  </a:solidFill>
                  <a:cs typeface="Arial" panose="020B0604020202020204" pitchFamily="34" charset="0"/>
                </a:rPr>
                <a:t>Tryk</a:t>
              </a:r>
              <a:r>
                <a:rPr lang="da-DK" altLang="da-DK" sz="1000" b="1" noProof="1">
                  <a:solidFill>
                    <a:prstClr val="black">
                      <a:lumMod val="75000"/>
                      <a:lumOff val="25000"/>
                    </a:prstClr>
                  </a:solidFill>
                  <a:cs typeface="Arial" panose="020B0604020202020204" pitchFamily="34" charset="0"/>
                </a:rPr>
                <a:t> ENTER </a:t>
              </a:r>
              <a:r>
                <a:rPr lang="da-DK" altLang="da-DK" sz="1000" noProof="1">
                  <a:solidFill>
                    <a:prstClr val="black">
                      <a:lumMod val="75000"/>
                      <a:lumOff val="25000"/>
                    </a:prstClr>
                  </a:solidFill>
                  <a:cs typeface="Arial" panose="020B0604020202020204" pitchFamily="34" charset="0"/>
                </a:rPr>
                <a:t>for ny linje. Brug </a:t>
              </a:r>
              <a:r>
                <a:rPr lang="da-DK" altLang="da-DK" sz="1000" b="1" noProof="1">
                  <a:solidFill>
                    <a:prstClr val="black">
                      <a:lumMod val="75000"/>
                      <a:lumOff val="25000"/>
                    </a:prstClr>
                  </a:solidFill>
                  <a:cs typeface="Arial" panose="020B0604020202020204" pitchFamily="34" charset="0"/>
                </a:rPr>
                <a:t>SHIFT+TAB</a:t>
              </a:r>
              <a:r>
                <a:rPr lang="da-DK" altLang="da-DK" sz="1000" noProof="1">
                  <a:solidFill>
                    <a:prstClr val="black">
                      <a:lumMod val="75000"/>
                      <a:lumOff val="25000"/>
                    </a:prstClr>
                  </a:solidFill>
                  <a:cs typeface="Arial" panose="020B0604020202020204" pitchFamily="34" charset="0"/>
                </a:rPr>
                <a:t>-tasterne for at komme tilbage</a:t>
              </a:r>
              <a:endParaRPr lang="nb-NO" altLang="da-DK" sz="1000" b="1" noProof="1">
                <a:solidFill>
                  <a:prstClr val="black">
                    <a:lumMod val="75000"/>
                    <a:lumOff val="25000"/>
                  </a:prstClr>
                </a:solidFill>
                <a:cs typeface="Arial" panose="020B0604020202020204" pitchFamily="34" charset="0"/>
              </a:endParaRPr>
            </a:p>
            <a:p>
              <a:pPr algn="r">
                <a:defRPr/>
              </a:pPr>
              <a:r>
                <a:rPr lang="nb-NO" altLang="da-DK" sz="1000" noProof="1">
                  <a:solidFill>
                    <a:prstClr val="black">
                      <a:lumMod val="75000"/>
                      <a:lumOff val="25000"/>
                    </a:prstClr>
                  </a:solidFill>
                  <a:cs typeface="Arial" panose="020B0604020202020204" pitchFamily="34" charset="0"/>
                </a:rPr>
                <a:t>Alternativt kan </a:t>
              </a:r>
              <a:r>
                <a:rPr lang="nb-NO" altLang="da-DK" sz="1000" b="1" noProof="1">
                  <a:solidFill>
                    <a:prstClr val="black">
                      <a:lumMod val="75000"/>
                      <a:lumOff val="25000"/>
                    </a:prstClr>
                  </a:solidFill>
                  <a:cs typeface="Arial" panose="020B0604020202020204" pitchFamily="34" charset="0"/>
                </a:rPr>
                <a:t>Forøg og Formindsk listeniveau </a:t>
              </a:r>
              <a:r>
                <a:rPr lang="nb-NO" altLang="da-DK" sz="1000" noProof="1">
                  <a:solidFill>
                    <a:prstClr val="black">
                      <a:lumMod val="75000"/>
                      <a:lumOff val="25000"/>
                    </a:prstClr>
                  </a:solidFill>
                  <a:cs typeface="Arial" panose="020B0604020202020204" pitchFamily="34" charset="0"/>
                </a:rPr>
                <a:t>bruges til at hoppe mellem </a:t>
              </a:r>
              <a:br>
                <a:rPr lang="nb-NO" altLang="da-DK" sz="1000" noProof="1">
                  <a:solidFill>
                    <a:prstClr val="black">
                      <a:lumMod val="75000"/>
                      <a:lumOff val="25000"/>
                    </a:prstClr>
                  </a:solidFill>
                  <a:cs typeface="Arial" panose="020B0604020202020204" pitchFamily="34" charset="0"/>
                </a:rPr>
              </a:br>
              <a:r>
                <a:rPr lang="nb-NO" altLang="da-DK" sz="1000" noProof="1">
                  <a:solidFill>
                    <a:prstClr val="black">
                      <a:lumMod val="75000"/>
                      <a:lumOff val="25000"/>
                    </a:prstClr>
                  </a:solidFill>
                  <a:cs typeface="Arial" panose="020B0604020202020204" pitchFamily="34" charset="0"/>
                </a:rPr>
                <a:t>tekst-typografierne</a:t>
              </a:r>
              <a:endParaRPr lang="nb-NO" altLang="da-DK" sz="1000" b="1" noProof="1">
                <a:solidFill>
                  <a:prstClr val="black">
                    <a:lumMod val="75000"/>
                    <a:lumOff val="25000"/>
                  </a:prstClr>
                </a:solidFill>
                <a:cs typeface="Arial" panose="020B0604020202020204" pitchFamily="34" charset="0"/>
              </a:endParaRPr>
            </a:p>
          </p:txBody>
        </p:sp>
        <p:grpSp>
          <p:nvGrpSpPr>
            <p:cNvPr id="27" name="Gruppe 3"/>
            <p:cNvGrpSpPr>
              <a:grpSpLocks/>
            </p:cNvGrpSpPr>
            <p:nvPr userDrawn="1"/>
          </p:nvGrpSpPr>
          <p:grpSpPr bwMode="auto">
            <a:xfrm>
              <a:off x="-2180364" y="4199517"/>
              <a:ext cx="419099" cy="196850"/>
              <a:chOff x="899631" y="2683904"/>
              <a:chExt cx="417987" cy="196850"/>
            </a:xfrm>
          </p:grpSpPr>
          <p:pic>
            <p:nvPicPr>
              <p:cNvPr id="46" name="Billed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9631" y="2683904"/>
                <a:ext cx="4127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ounded Rectangle 12"/>
              <p:cNvSpPr/>
              <p:nvPr/>
            </p:nvSpPr>
            <p:spPr bwMode="auto">
              <a:xfrm>
                <a:off x="1121290" y="2695017"/>
                <a:ext cx="196328"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nvGrpSpPr>
            <p:cNvPr id="28" name="Gruppe 2"/>
            <p:cNvGrpSpPr>
              <a:grpSpLocks/>
            </p:cNvGrpSpPr>
            <p:nvPr userDrawn="1"/>
          </p:nvGrpSpPr>
          <p:grpSpPr bwMode="auto">
            <a:xfrm>
              <a:off x="-1665430" y="4203121"/>
              <a:ext cx="412750" cy="196850"/>
              <a:chOff x="1426434" y="3118743"/>
              <a:chExt cx="413649" cy="196850"/>
            </a:xfrm>
          </p:grpSpPr>
          <p:pic>
            <p:nvPicPr>
              <p:cNvPr id="30" name="Billed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5271" y="3118743"/>
                <a:ext cx="40481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ounded Rectangle 12"/>
              <p:cNvSpPr/>
              <p:nvPr/>
            </p:nvSpPr>
            <p:spPr bwMode="auto">
              <a:xfrm>
                <a:off x="1426434" y="3129856"/>
                <a:ext cx="197279" cy="17462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solidFill>
                    <a:prstClr val="white"/>
                  </a:solidFill>
                  <a:latin typeface="HelveticaNeueLT Std Lt Cn" pitchFamily="34" charset="0"/>
                </a:endParaRPr>
              </a:p>
            </p:txBody>
          </p:sp>
        </p:grpSp>
      </p:grpSp>
      <p:grpSp>
        <p:nvGrpSpPr>
          <p:cNvPr id="48" name="Gruppe 47"/>
          <p:cNvGrpSpPr/>
          <p:nvPr userDrawn="1"/>
        </p:nvGrpSpPr>
        <p:grpSpPr>
          <a:xfrm>
            <a:off x="-2781153" y="3798092"/>
            <a:ext cx="2641303" cy="2091399"/>
            <a:chOff x="-2748102" y="1898650"/>
            <a:chExt cx="2641303" cy="2091399"/>
          </a:xfrm>
        </p:grpSpPr>
        <p:sp>
          <p:nvSpPr>
            <p:cNvPr id="49" name="TextBox 5"/>
            <p:cNvSpPr txBox="1">
              <a:spLocks noChangeArrowheads="1"/>
            </p:cNvSpPr>
            <p:nvPr userDrawn="1"/>
          </p:nvSpPr>
          <p:spPr bwMode="auto">
            <a:xfrm>
              <a:off x="-2748102" y="1898650"/>
              <a:ext cx="2641303" cy="17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300"/>
                </a:spcAft>
                <a:defRPr/>
              </a:pPr>
              <a:r>
                <a:rPr lang="da-DK" sz="1000" b="1" noProof="1">
                  <a:solidFill>
                    <a:prstClr val="black">
                      <a:lumMod val="75000"/>
                      <a:lumOff val="25000"/>
                    </a:prstClr>
                  </a:solidFill>
                </a:rPr>
                <a:t>Indsæt baggrundsbillede</a:t>
              </a:r>
            </a:p>
            <a:p>
              <a:pPr algn="r" eaLnBrk="1" hangingPunct="1">
                <a:spcAft>
                  <a:spcPts val="240"/>
                </a:spcAft>
                <a:defRPr/>
              </a:pPr>
              <a:r>
                <a:rPr lang="da-DK" sz="1000" b="1" noProof="1">
                  <a:solidFill>
                    <a:prstClr val="black">
                      <a:lumMod val="75000"/>
                      <a:lumOff val="25000"/>
                    </a:prstClr>
                  </a:solidFill>
                </a:rPr>
                <a:t>1.</a:t>
              </a:r>
              <a:r>
                <a:rPr lang="da-DK" sz="1000" noProof="1">
                  <a:solidFill>
                    <a:prstClr val="black">
                      <a:lumMod val="75000"/>
                      <a:lumOff val="25000"/>
                    </a:prstClr>
                  </a:solidFill>
                </a:rPr>
                <a:t> Klik på den grå baggrund</a:t>
              </a:r>
            </a:p>
            <a:p>
              <a:pPr algn="r" eaLnBrk="1" hangingPunct="1">
                <a:spcAft>
                  <a:spcPts val="240"/>
                </a:spcAft>
                <a:defRPr/>
              </a:pPr>
              <a:r>
                <a:rPr lang="da-DK" sz="1000" b="1" noProof="1">
                  <a:solidFill>
                    <a:prstClr val="black">
                      <a:lumMod val="75000"/>
                      <a:lumOff val="25000"/>
                    </a:prstClr>
                  </a:solidFill>
                </a:rPr>
                <a:t>2. </a:t>
              </a:r>
              <a:r>
                <a:rPr lang="da-DK" sz="1000" noProof="1">
                  <a:solidFill>
                    <a:prstClr val="black">
                      <a:lumMod val="75000"/>
                      <a:lumOff val="25000"/>
                    </a:prstClr>
                  </a:solidFill>
                </a:rPr>
                <a:t>Klik på fanen </a:t>
              </a:r>
              <a:r>
                <a:rPr lang="da-DK" sz="1000" b="1" noProof="1">
                  <a:solidFill>
                    <a:prstClr val="black">
                      <a:lumMod val="75000"/>
                      <a:lumOff val="25000"/>
                    </a:prstClr>
                  </a:solidFill>
                </a:rPr>
                <a:t>INDSÆT</a:t>
              </a:r>
              <a:r>
                <a:rPr lang="da-DK" sz="1000" noProof="1">
                  <a:solidFill>
                    <a:prstClr val="black">
                      <a:lumMod val="75000"/>
                      <a:lumOff val="25000"/>
                    </a:prstClr>
                  </a:solidFill>
                </a:rPr>
                <a:t> og </a:t>
              </a:r>
              <a:br>
                <a:rPr lang="da-DK" sz="1000" noProof="1">
                  <a:solidFill>
                    <a:prstClr val="black">
                      <a:lumMod val="75000"/>
                      <a:lumOff val="25000"/>
                    </a:prstClr>
                  </a:solidFill>
                </a:rPr>
              </a:br>
              <a:r>
                <a:rPr lang="da-DK" sz="1000" noProof="1">
                  <a:solidFill>
                    <a:prstClr val="black">
                      <a:lumMod val="75000"/>
                      <a:lumOff val="25000"/>
                    </a:prstClr>
                  </a:solidFill>
                </a:rPr>
                <a:t>klik på knappen Billeder </a:t>
              </a:r>
            </a:p>
            <a:p>
              <a:pPr algn="r" eaLnBrk="1" hangingPunct="1">
                <a:spcAft>
                  <a:spcPts val="240"/>
                </a:spcAft>
                <a:defRPr/>
              </a:pPr>
              <a:r>
                <a:rPr lang="da-DK" sz="1000" b="1" noProof="1">
                  <a:solidFill>
                    <a:prstClr val="black">
                      <a:lumMod val="75000"/>
                      <a:lumOff val="25000"/>
                    </a:prstClr>
                  </a:solidFill>
                </a:rPr>
                <a:t>3. </a:t>
              </a:r>
              <a:r>
                <a:rPr lang="da-DK" sz="1000" noProof="1">
                  <a:solidFill>
                    <a:prstClr val="black">
                      <a:lumMod val="75000"/>
                      <a:lumOff val="25000"/>
                    </a:prstClr>
                  </a:solidFill>
                </a:rPr>
                <a:t>Find ønsket billede og klik </a:t>
              </a:r>
              <a:r>
                <a:rPr lang="da-DK" sz="1000" b="1" noProof="1">
                  <a:solidFill>
                    <a:prstClr val="black">
                      <a:lumMod val="75000"/>
                      <a:lumOff val="25000"/>
                    </a:prstClr>
                  </a:solidFill>
                </a:rPr>
                <a:t>Indsæt</a:t>
              </a:r>
            </a:p>
            <a:p>
              <a:pPr algn="r" eaLnBrk="1" hangingPunct="1">
                <a:spcAft>
                  <a:spcPts val="240"/>
                </a:spcAft>
                <a:defRPr/>
              </a:pPr>
              <a:r>
                <a:rPr lang="da-DK" sz="1000" noProof="1">
                  <a:solidFill>
                    <a:prstClr val="black">
                      <a:lumMod val="75000"/>
                      <a:lumOff val="25000"/>
                    </a:prstClr>
                  </a:solidFill>
                </a:rPr>
                <a:t>4. Klik </a:t>
              </a:r>
              <a:r>
                <a:rPr lang="da-DK" sz="1000" b="1" noProof="1">
                  <a:solidFill>
                    <a:prstClr val="black">
                      <a:lumMod val="75000"/>
                      <a:lumOff val="25000"/>
                    </a:prstClr>
                  </a:solidFill>
                </a:rPr>
                <a:t>Beskær </a:t>
              </a:r>
              <a:r>
                <a:rPr lang="da-DK" sz="1000" noProof="1">
                  <a:solidFill>
                    <a:prstClr val="black">
                      <a:lumMod val="75000"/>
                      <a:lumOff val="25000"/>
                    </a:prstClr>
                  </a:solidFill>
                </a:rPr>
                <a:t>for at ændre</a:t>
              </a:r>
              <a:br>
                <a:rPr lang="da-DK" sz="1000" noProof="1">
                  <a:solidFill>
                    <a:prstClr val="black">
                      <a:lumMod val="75000"/>
                      <a:lumOff val="25000"/>
                    </a:prstClr>
                  </a:solidFill>
                </a:rPr>
              </a:br>
              <a:r>
                <a:rPr lang="da-DK" sz="1000" noProof="1">
                  <a:solidFill>
                    <a:prstClr val="black">
                      <a:lumMod val="75000"/>
                      <a:lumOff val="25000"/>
                    </a:prstClr>
                  </a:solidFill>
                </a:rPr>
                <a:t>billedets fokus/størrelse</a:t>
              </a:r>
            </a:p>
            <a:p>
              <a:pPr algn="r" eaLnBrk="1" hangingPunct="1">
                <a:spcBef>
                  <a:spcPct val="0"/>
                </a:spcBef>
                <a:spcAft>
                  <a:spcPts val="240"/>
                </a:spcAft>
                <a:defRPr/>
              </a:pPr>
              <a:r>
                <a:rPr lang="da-DK" altLang="da-DK" sz="1000" b="1" noProof="1">
                  <a:solidFill>
                    <a:prstClr val="black">
                      <a:lumMod val="75000"/>
                      <a:lumOff val="25000"/>
                    </a:prstClr>
                  </a:solidFill>
                  <a:cs typeface="Arial" pitchFamily="34" charset="0"/>
                </a:rPr>
                <a:t>5. </a:t>
              </a:r>
              <a:r>
                <a:rPr lang="da-DK" altLang="da-DK" sz="1000" noProof="1">
                  <a:solidFill>
                    <a:prstClr val="black">
                      <a:lumMod val="75000"/>
                      <a:lumOff val="25000"/>
                    </a:prstClr>
                  </a:solidFill>
                  <a:cs typeface="Arial" pitchFamily="34" charset="0"/>
                </a:rPr>
                <a:t>Ønsker du at skalere billedet, </a:t>
              </a:r>
              <a:br>
                <a:rPr lang="da-DK" altLang="da-DK" sz="1000" noProof="1">
                  <a:solidFill>
                    <a:prstClr val="black">
                      <a:lumMod val="75000"/>
                      <a:lumOff val="25000"/>
                    </a:prstClr>
                  </a:solidFill>
                  <a:cs typeface="Arial" pitchFamily="34" charset="0"/>
                </a:rPr>
              </a:br>
              <a:r>
                <a:rPr lang="da-DK" altLang="da-DK" sz="1000" noProof="1">
                  <a:solidFill>
                    <a:prstClr val="black">
                      <a:lumMod val="75000"/>
                      <a:lumOff val="25000"/>
                    </a:prstClr>
                  </a:solidFill>
                  <a:cs typeface="Arial" pitchFamily="34" charset="0"/>
                </a:rPr>
                <a:t>så hold </a:t>
              </a:r>
              <a:r>
                <a:rPr lang="da-DK" altLang="da-DK" sz="1000" b="1" noProof="1">
                  <a:solidFill>
                    <a:prstClr val="black">
                      <a:lumMod val="75000"/>
                      <a:lumOff val="25000"/>
                    </a:prstClr>
                  </a:solidFill>
                  <a:cs typeface="Arial" pitchFamily="34" charset="0"/>
                </a:rPr>
                <a:t>SHIFT</a:t>
              </a:r>
              <a:r>
                <a:rPr lang="da-DK" altLang="da-DK" sz="1000" noProof="1">
                  <a:solidFill>
                    <a:prstClr val="black">
                      <a:lumMod val="75000"/>
                      <a:lumOff val="25000"/>
                    </a:prstClr>
                  </a:solidFill>
                  <a:cs typeface="Arial" pitchFamily="34" charset="0"/>
                </a:rPr>
                <a:t>-knappen nede, mens </a:t>
              </a:r>
              <a:br>
                <a:rPr lang="da-DK" altLang="da-DK" sz="1000" noProof="1">
                  <a:solidFill>
                    <a:prstClr val="black">
                      <a:lumMod val="75000"/>
                      <a:lumOff val="25000"/>
                    </a:prstClr>
                  </a:solidFill>
                  <a:cs typeface="Arial" pitchFamily="34" charset="0"/>
                </a:rPr>
              </a:br>
              <a:r>
                <a:rPr lang="da-DK" altLang="da-DK" sz="1000" noProof="1">
                  <a:solidFill>
                    <a:prstClr val="black">
                      <a:lumMod val="75000"/>
                      <a:lumOff val="25000"/>
                    </a:prstClr>
                  </a:solidFill>
                  <a:cs typeface="Arial" pitchFamily="34" charset="0"/>
                </a:rPr>
                <a:t>der trækkes i billedets hjørner  </a:t>
              </a:r>
            </a:p>
          </p:txBody>
        </p:sp>
        <p:grpSp>
          <p:nvGrpSpPr>
            <p:cNvPr id="50" name="Gruppe 57"/>
            <p:cNvGrpSpPr>
              <a:grpSpLocks/>
            </p:cNvGrpSpPr>
            <p:nvPr/>
          </p:nvGrpSpPr>
          <p:grpSpPr bwMode="auto">
            <a:xfrm>
              <a:off x="-454060" y="3593903"/>
              <a:ext cx="330033" cy="396146"/>
              <a:chOff x="1018031" y="5113037"/>
              <a:chExt cx="373412" cy="448177"/>
            </a:xfrm>
          </p:grpSpPr>
          <p:pic>
            <p:nvPicPr>
              <p:cNvPr id="52" name="Billede 5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8031" y="5134460"/>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ounded Rectangle 25"/>
              <p:cNvSpPr/>
              <p:nvPr/>
            </p:nvSpPr>
            <p:spPr bwMode="auto">
              <a:xfrm>
                <a:off x="1023497" y="5113037"/>
                <a:ext cx="210151" cy="17241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grpSp>
        <p:pic>
          <p:nvPicPr>
            <p:cNvPr id="51" name="Billede 56"/>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046164" y="2756287"/>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cs typeface="Arial" panose="020B0604020202020204" pitchFamily="34" charset="0"/>
              </a:rPr>
              <a:t>1. </a:t>
            </a:r>
            <a:r>
              <a:rPr lang="en-GB" sz="1000" noProof="1">
                <a:solidFill>
                  <a:prstClr val="black">
                    <a:lumMod val="75000"/>
                    <a:lumOff val="25000"/>
                  </a:prstClr>
                </a:solidFill>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cs typeface="Arial" panose="020B0604020202020204" pitchFamily="34" charset="0"/>
              </a:rPr>
              <a:t>2. </a:t>
            </a:r>
            <a:r>
              <a:rPr lang="en-GB" sz="1000" noProof="1">
                <a:solidFill>
                  <a:prstClr val="black">
                    <a:lumMod val="75000"/>
                    <a:lumOff val="25000"/>
                  </a:prstClr>
                </a:solidFill>
                <a:cs typeface="Arial" panose="020B0604020202020204" pitchFamily="34" charset="0"/>
              </a:rPr>
              <a:t>Vælg et passende layout </a:t>
            </a:r>
            <a:br>
              <a:rPr lang="en-GB" sz="1000" noProof="1">
                <a:solidFill>
                  <a:prstClr val="black">
                    <a:lumMod val="75000"/>
                    <a:lumOff val="25000"/>
                  </a:prstClr>
                </a:solidFill>
                <a:cs typeface="Arial" panose="020B0604020202020204" pitchFamily="34" charset="0"/>
              </a:rPr>
            </a:br>
            <a:r>
              <a:rPr lang="en-GB" sz="1000" noProof="1">
                <a:solidFill>
                  <a:prstClr val="black">
                    <a:lumMod val="75000"/>
                    <a:lumOff val="25000"/>
                  </a:prstClr>
                </a:solidFill>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cs typeface="Arial" panose="020B0604020202020204" pitchFamily="34" charset="0"/>
              </a:rPr>
              <a:t>Alternativt kan du vælge layout direkte under knappen </a:t>
            </a:r>
            <a:r>
              <a:rPr lang="en-GB" sz="1000" b="1" i="1" noProof="1">
                <a:solidFill>
                  <a:prstClr val="black">
                    <a:lumMod val="75000"/>
                    <a:lumOff val="25000"/>
                  </a:prstClr>
                </a:solidFill>
                <a:cs typeface="Arial" panose="020B0604020202020204" pitchFamily="34" charset="0"/>
              </a:rPr>
              <a:t>Nyt slide</a:t>
            </a:r>
            <a:r>
              <a:rPr lang="en-GB" sz="1000" i="1" noProof="1">
                <a:solidFill>
                  <a:prstClr val="black">
                    <a:lumMod val="75000"/>
                    <a:lumOff val="25000"/>
                  </a:prstClr>
                </a:solidFill>
                <a:cs typeface="Arial" panose="020B0604020202020204" pitchFamily="34" charset="0"/>
              </a:rPr>
              <a:t>, når du laver et nyt slide</a:t>
            </a:r>
          </a:p>
        </p:txBody>
      </p:sp>
      <p:pic>
        <p:nvPicPr>
          <p:cNvPr id="33" name="Billede 3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783091" y="1973"/>
            <a:ext cx="2638457" cy="1481952"/>
          </a:xfrm>
          <a:prstGeom prst="rect">
            <a:avLst/>
          </a:prstGeom>
          <a:ln w="3175">
            <a:solidFill>
              <a:schemeClr val="accent5"/>
            </a:solidFill>
          </a:ln>
        </p:spPr>
      </p:pic>
    </p:spTree>
    <p:extLst>
      <p:ext uri="{BB962C8B-B14F-4D97-AF65-F5344CB8AC3E}">
        <p14:creationId xmlns:p14="http://schemas.microsoft.com/office/powerpoint/2010/main" val="32662845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ille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dirty="0"/>
          </a:p>
        </p:txBody>
      </p:sp>
      <p:sp>
        <p:nvSpPr>
          <p:cNvPr id="4" name="Footer Placeholder 3"/>
          <p:cNvSpPr>
            <a:spLocks noGrp="1"/>
          </p:cNvSpPr>
          <p:nvPr>
            <p:ph type="ftr" sz="quarter" idx="11"/>
          </p:nvPr>
        </p:nvSpPr>
        <p:spPr/>
        <p:txBody>
          <a:body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smtClean="0"/>
              <a:pPr/>
              <a:t>‹nr.›</a:t>
            </a:fld>
            <a:endParaRPr lang="en-GB" dirty="0"/>
          </a:p>
        </p:txBody>
      </p:sp>
      <p:sp>
        <p:nvSpPr>
          <p:cNvPr id="6" name="Pladsholder til billede 2"/>
          <p:cNvSpPr>
            <a:spLocks noGrp="1"/>
          </p:cNvSpPr>
          <p:nvPr>
            <p:ph type="pic" sz="quarter" idx="14"/>
          </p:nvPr>
        </p:nvSpPr>
        <p:spPr>
          <a:xfrm>
            <a:off x="1908175" y="1941512"/>
            <a:ext cx="9116086" cy="3726000"/>
          </a:xfrm>
          <a:solidFill>
            <a:srgbClr val="9B9B9B"/>
          </a:solidFill>
        </p:spPr>
        <p:txBody>
          <a:bodyPr/>
          <a:lstStyle>
            <a:lvl1pPr algn="ctr">
              <a:defRPr b="0">
                <a:solidFill>
                  <a:schemeClr val="bg1"/>
                </a:solidFill>
              </a:defRPr>
            </a:lvl1pPr>
          </a:lstStyle>
          <a:p>
            <a:r>
              <a:rPr lang="da-DK" dirty="0"/>
              <a:t>Klik på ikonet for at tilføje et billede</a:t>
            </a:r>
          </a:p>
        </p:txBody>
      </p:sp>
      <p:pic>
        <p:nvPicPr>
          <p:cNvPr id="14" name="Billed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83091" y="0"/>
            <a:ext cx="2638457" cy="1485897"/>
          </a:xfrm>
          <a:prstGeom prst="rect">
            <a:avLst/>
          </a:prstGeom>
          <a:ln w="3175">
            <a:solidFill>
              <a:schemeClr val="accent5"/>
            </a:solidFill>
          </a:ln>
        </p:spPr>
      </p:pic>
      <p:grpSp>
        <p:nvGrpSpPr>
          <p:cNvPr id="15" name="Gruppe 14"/>
          <p:cNvGrpSpPr/>
          <p:nvPr userDrawn="1"/>
        </p:nvGrpSpPr>
        <p:grpSpPr>
          <a:xfrm>
            <a:off x="-2593570" y="1548000"/>
            <a:ext cx="2484101" cy="2698321"/>
            <a:chOff x="-2593570" y="4522748"/>
            <a:chExt cx="2484101" cy="2698321"/>
          </a:xfrm>
        </p:grpSpPr>
        <p:sp>
          <p:nvSpPr>
            <p:cNvPr id="16" name="TextBox 5"/>
            <p:cNvSpPr txBox="1">
              <a:spLocks noChangeArrowheads="1"/>
            </p:cNvSpPr>
            <p:nvPr userDrawn="1"/>
          </p:nvSpPr>
          <p:spPr bwMode="auto">
            <a:xfrm>
              <a:off x="-2593570" y="4522748"/>
              <a:ext cx="245117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prstClr val="black">
                      <a:lumMod val="75000"/>
                      <a:lumOff val="25000"/>
                    </a:prstClr>
                  </a:solidFill>
                </a:rPr>
                <a:t>Billede</a:t>
              </a:r>
            </a:p>
            <a:p>
              <a:pPr algn="r" eaLnBrk="1" hangingPunct="1">
                <a:spcAft>
                  <a:spcPts val="300"/>
                </a:spcAft>
                <a:defRPr/>
              </a:pPr>
              <a:endParaRPr lang="da-DK" sz="1000" b="1" noProof="1">
                <a:solidFill>
                  <a:prstClr val="black">
                    <a:lumMod val="75000"/>
                    <a:lumOff val="25000"/>
                  </a:prstClr>
                </a:solidFill>
              </a:endParaRPr>
            </a:p>
            <a:p>
              <a:pPr algn="r" eaLnBrk="1" hangingPunct="1">
                <a:spcAft>
                  <a:spcPts val="300"/>
                </a:spcAft>
                <a:defRPr/>
              </a:pPr>
              <a:r>
                <a:rPr lang="da-DK" sz="1000" b="1" noProof="1">
                  <a:solidFill>
                    <a:prstClr val="black">
                      <a:lumMod val="75000"/>
                      <a:lumOff val="25000"/>
                    </a:prstClr>
                  </a:solidFill>
                </a:rPr>
                <a:t>Indsæt billede</a:t>
              </a:r>
            </a:p>
            <a:p>
              <a:pPr algn="r" eaLnBrk="1" hangingPunct="1">
                <a:spcAft>
                  <a:spcPts val="240"/>
                </a:spcAft>
                <a:defRPr/>
              </a:pPr>
              <a:r>
                <a:rPr lang="da-DK" sz="1000" b="1" noProof="1">
                  <a:solidFill>
                    <a:prstClr val="black">
                      <a:lumMod val="75000"/>
                      <a:lumOff val="25000"/>
                    </a:prstClr>
                  </a:solidFill>
                </a:rPr>
                <a:t>1.</a:t>
              </a:r>
              <a:r>
                <a:rPr lang="da-DK" sz="1000" noProof="1">
                  <a:solidFill>
                    <a:prstClr val="black">
                      <a:lumMod val="75000"/>
                      <a:lumOff val="25000"/>
                    </a:prstClr>
                  </a:solidFill>
                </a:rPr>
                <a:t> Klik på det lille billede-indsættelsesikon </a:t>
              </a:r>
              <a:br>
                <a:rPr lang="da-DK" sz="1000" noProof="1">
                  <a:solidFill>
                    <a:prstClr val="black">
                      <a:lumMod val="75000"/>
                      <a:lumOff val="25000"/>
                    </a:prstClr>
                  </a:solidFill>
                </a:rPr>
              </a:br>
              <a:r>
                <a:rPr lang="da-DK" sz="1000" noProof="1">
                  <a:solidFill>
                    <a:prstClr val="black">
                      <a:lumMod val="75000"/>
                      <a:lumOff val="25000"/>
                    </a:prstClr>
                  </a:solidFill>
                </a:rPr>
                <a:t>i midten af pladsholderen</a:t>
              </a:r>
            </a:p>
            <a:p>
              <a:pPr algn="r" eaLnBrk="1" hangingPunct="1">
                <a:spcAft>
                  <a:spcPts val="240"/>
                </a:spcAft>
                <a:defRPr/>
              </a:pPr>
              <a:r>
                <a:rPr lang="da-DK" sz="1000" b="1" noProof="1">
                  <a:solidFill>
                    <a:prstClr val="black">
                      <a:lumMod val="75000"/>
                      <a:lumOff val="25000"/>
                    </a:prstClr>
                  </a:solidFill>
                </a:rPr>
                <a:t>2. </a:t>
              </a:r>
              <a:r>
                <a:rPr lang="da-DK" sz="1000" noProof="1">
                  <a:solidFill>
                    <a:prstClr val="black">
                      <a:lumMod val="75000"/>
                      <a:lumOff val="25000"/>
                    </a:prstClr>
                  </a:solidFill>
                </a:rPr>
                <a:t>Indsæt det ønskede billede</a:t>
              </a:r>
            </a:p>
            <a:p>
              <a:pPr algn="r" eaLnBrk="1" hangingPunct="1">
                <a:spcAft>
                  <a:spcPts val="240"/>
                </a:spcAft>
                <a:defRPr/>
              </a:pPr>
              <a:r>
                <a:rPr lang="da-DK" sz="1000" b="1" noProof="1">
                  <a:solidFill>
                    <a:prstClr val="black">
                      <a:lumMod val="75000"/>
                      <a:lumOff val="25000"/>
                    </a:prstClr>
                  </a:solidFill>
                </a:rPr>
                <a:t>3.</a:t>
              </a:r>
              <a:r>
                <a:rPr lang="da-DK" sz="1000" noProof="1">
                  <a:solidFill>
                    <a:prstClr val="black">
                      <a:lumMod val="75000"/>
                      <a:lumOff val="25000"/>
                    </a:prstClr>
                  </a:solidFill>
                </a:rPr>
                <a:t> Klik </a:t>
              </a:r>
              <a:r>
                <a:rPr lang="da-DK" sz="1000" b="1" noProof="1">
                  <a:solidFill>
                    <a:prstClr val="black">
                      <a:lumMod val="75000"/>
                      <a:lumOff val="25000"/>
                    </a:prstClr>
                  </a:solidFill>
                </a:rPr>
                <a:t>Beskær </a:t>
              </a:r>
              <a:r>
                <a:rPr lang="da-DK" sz="1000" noProof="1">
                  <a:solidFill>
                    <a:prstClr val="black">
                      <a:lumMod val="75000"/>
                      <a:lumOff val="25000"/>
                    </a:prstClr>
                  </a:solidFill>
                </a:rPr>
                <a:t>for at ændre</a:t>
              </a:r>
              <a:br>
                <a:rPr lang="da-DK" sz="1000" noProof="1">
                  <a:solidFill>
                    <a:prstClr val="black">
                      <a:lumMod val="75000"/>
                      <a:lumOff val="25000"/>
                    </a:prstClr>
                  </a:solidFill>
                </a:rPr>
              </a:br>
              <a:r>
                <a:rPr lang="da-DK" sz="1000" noProof="1">
                  <a:solidFill>
                    <a:prstClr val="black">
                      <a:lumMod val="75000"/>
                      <a:lumOff val="25000"/>
                    </a:prstClr>
                  </a:solidFill>
                </a:rPr>
                <a:t>billedets fokus/størrelse</a:t>
              </a:r>
            </a:p>
            <a:p>
              <a:pPr algn="r" eaLnBrk="1" hangingPunct="1">
                <a:spcBef>
                  <a:spcPct val="0"/>
                </a:spcBef>
                <a:spcAft>
                  <a:spcPts val="240"/>
                </a:spcAft>
                <a:defRPr/>
              </a:pPr>
              <a:endParaRPr lang="da-DK" altLang="da-DK" sz="1000" b="1" noProof="1">
                <a:solidFill>
                  <a:prstClr val="black">
                    <a:lumMod val="75000"/>
                    <a:lumOff val="25000"/>
                  </a:prstClr>
                </a:solidFill>
                <a:cs typeface="Arial" pitchFamily="34" charset="0"/>
              </a:endParaRPr>
            </a:p>
            <a:p>
              <a:pPr algn="r" eaLnBrk="1" hangingPunct="1">
                <a:spcBef>
                  <a:spcPct val="0"/>
                </a:spcBef>
                <a:spcAft>
                  <a:spcPts val="240"/>
                </a:spcAft>
                <a:defRPr/>
              </a:pPr>
              <a:endParaRPr lang="da-DK" altLang="da-DK" sz="1000" b="1" noProof="1">
                <a:solidFill>
                  <a:prstClr val="black">
                    <a:lumMod val="75000"/>
                    <a:lumOff val="25000"/>
                  </a:prstClr>
                </a:solidFill>
                <a:cs typeface="Arial" pitchFamily="34" charset="0"/>
              </a:endParaRPr>
            </a:p>
            <a:p>
              <a:pPr algn="r" eaLnBrk="1" hangingPunct="1">
                <a:spcBef>
                  <a:spcPct val="0"/>
                </a:spcBef>
                <a:spcAft>
                  <a:spcPts val="240"/>
                </a:spcAft>
                <a:defRPr/>
              </a:pPr>
              <a:r>
                <a:rPr lang="da-DK" altLang="da-DK" sz="1000" b="1" noProof="1">
                  <a:solidFill>
                    <a:prstClr val="black">
                      <a:lumMod val="75000"/>
                      <a:lumOff val="25000"/>
                    </a:prstClr>
                  </a:solidFill>
                  <a:cs typeface="Arial" pitchFamily="34" charset="0"/>
                </a:rPr>
                <a:t>4. </a:t>
              </a:r>
              <a:r>
                <a:rPr lang="da-DK" altLang="da-DK" sz="1000" noProof="1">
                  <a:solidFill>
                    <a:prstClr val="black">
                      <a:lumMod val="75000"/>
                      <a:lumOff val="25000"/>
                    </a:prstClr>
                  </a:solidFill>
                  <a:cs typeface="Arial" pitchFamily="34" charset="0"/>
                </a:rPr>
                <a:t>Ønsker du at skalere billedet, så hold </a:t>
              </a:r>
              <a:r>
                <a:rPr lang="da-DK" altLang="da-DK" sz="1000" b="1" noProof="1">
                  <a:solidFill>
                    <a:prstClr val="black">
                      <a:lumMod val="75000"/>
                      <a:lumOff val="25000"/>
                    </a:prstClr>
                  </a:solidFill>
                  <a:cs typeface="Arial" pitchFamily="34" charset="0"/>
                </a:rPr>
                <a:t>SHIFT</a:t>
              </a:r>
              <a:r>
                <a:rPr lang="da-DK" altLang="da-DK" sz="1000" noProof="1">
                  <a:solidFill>
                    <a:prstClr val="black">
                      <a:lumMod val="75000"/>
                      <a:lumOff val="25000"/>
                    </a:prstClr>
                  </a:solidFill>
                  <a:cs typeface="Arial" pitchFamily="34" charset="0"/>
                </a:rPr>
                <a:t>-knappen nede, mens der trækkes i billedets hjørner</a:t>
              </a:r>
            </a:p>
          </p:txBody>
        </p:sp>
        <p:pic>
          <p:nvPicPr>
            <p:cNvPr id="17" name="Billede 5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849" y="6843857"/>
              <a:ext cx="330033" cy="37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25"/>
            <p:cNvSpPr/>
            <p:nvPr userDrawn="1"/>
          </p:nvSpPr>
          <p:spPr bwMode="auto">
            <a:xfrm>
              <a:off x="-478018" y="6842378"/>
              <a:ext cx="185738" cy="152400"/>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pic>
          <p:nvPicPr>
            <p:cNvPr id="19" name="Billede 56"/>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2849" y="5950060"/>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cs typeface="Arial" panose="020B0604020202020204" pitchFamily="34" charset="0"/>
              </a:rPr>
              <a:t>1. </a:t>
            </a:r>
            <a:r>
              <a:rPr lang="en-GB" sz="1000" noProof="1">
                <a:solidFill>
                  <a:prstClr val="black">
                    <a:lumMod val="75000"/>
                    <a:lumOff val="25000"/>
                  </a:prstClr>
                </a:solidFill>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cs typeface="Arial" panose="020B0604020202020204" pitchFamily="34" charset="0"/>
              </a:rPr>
              <a:t>2. </a:t>
            </a:r>
            <a:r>
              <a:rPr lang="en-GB" sz="1000" noProof="1">
                <a:solidFill>
                  <a:prstClr val="black">
                    <a:lumMod val="75000"/>
                    <a:lumOff val="25000"/>
                  </a:prstClr>
                </a:solidFill>
                <a:cs typeface="Arial" panose="020B0604020202020204" pitchFamily="34" charset="0"/>
              </a:rPr>
              <a:t>Vælg et passende layout </a:t>
            </a:r>
            <a:br>
              <a:rPr lang="en-GB" sz="1000" noProof="1">
                <a:solidFill>
                  <a:prstClr val="black">
                    <a:lumMod val="75000"/>
                    <a:lumOff val="25000"/>
                  </a:prstClr>
                </a:solidFill>
                <a:cs typeface="Arial" panose="020B0604020202020204" pitchFamily="34" charset="0"/>
              </a:rPr>
            </a:br>
            <a:r>
              <a:rPr lang="en-GB" sz="1000" noProof="1">
                <a:solidFill>
                  <a:prstClr val="black">
                    <a:lumMod val="75000"/>
                    <a:lumOff val="25000"/>
                  </a:prstClr>
                </a:solidFill>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cs typeface="Arial" panose="020B0604020202020204" pitchFamily="34" charset="0"/>
              </a:rPr>
              <a:t>Alternativt kan du vælge layout direkte under knappen </a:t>
            </a:r>
            <a:r>
              <a:rPr lang="en-GB" sz="1000" b="1" i="1" noProof="1">
                <a:solidFill>
                  <a:prstClr val="black">
                    <a:lumMod val="75000"/>
                    <a:lumOff val="25000"/>
                  </a:prstClr>
                </a:solidFill>
                <a:cs typeface="Arial" panose="020B0604020202020204" pitchFamily="34" charset="0"/>
              </a:rPr>
              <a:t>Nyt slide</a:t>
            </a:r>
            <a:r>
              <a:rPr lang="en-GB" sz="1000" i="1" noProof="1">
                <a:solidFill>
                  <a:prstClr val="black">
                    <a:lumMod val="75000"/>
                    <a:lumOff val="25000"/>
                  </a:prstClr>
                </a:solidFill>
                <a:cs typeface="Arial" panose="020B0604020202020204" pitchFamily="34" charset="0"/>
              </a:rPr>
              <a:t>, når du laver et nyt slide</a:t>
            </a:r>
          </a:p>
        </p:txBody>
      </p:sp>
    </p:spTree>
    <p:extLst>
      <p:ext uri="{BB962C8B-B14F-4D97-AF65-F5344CB8AC3E}">
        <p14:creationId xmlns:p14="http://schemas.microsoft.com/office/powerpoint/2010/main" val="25105295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llede med kant">
    <p:spTree>
      <p:nvGrpSpPr>
        <p:cNvPr id="1" name=""/>
        <p:cNvGrpSpPr/>
        <p:nvPr/>
      </p:nvGrpSpPr>
      <p:grpSpPr>
        <a:xfrm>
          <a:off x="0" y="0"/>
          <a:ext cx="0" cy="0"/>
          <a:chOff x="0" y="0"/>
          <a:chExt cx="0" cy="0"/>
        </a:xfrm>
      </p:grpSpPr>
      <p:sp>
        <p:nvSpPr>
          <p:cNvPr id="18"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solidFill>
                <a:prstClr val="black"/>
              </a:solidFill>
            </a:endParaRPr>
          </a:p>
        </p:txBody>
      </p:sp>
      <p:sp>
        <p:nvSpPr>
          <p:cNvPr id="7" name="Pladsholder til dato 6"/>
          <p:cNvSpPr>
            <a:spLocks noGrp="1"/>
          </p:cNvSpPr>
          <p:nvPr>
            <p:ph type="dt" sz="half" idx="15"/>
          </p:nvPr>
        </p:nvSpPr>
        <p:spPr/>
        <p:txBody>
          <a:bodyPr/>
          <a:lstStyle>
            <a:lvl1pPr>
              <a:defRPr>
                <a:solidFill>
                  <a:schemeClr val="bg1"/>
                </a:solidFill>
              </a:defRPr>
            </a:lvl1pPr>
          </a:lstStyle>
          <a:p>
            <a:endParaRPr lang="en-GB" dirty="0">
              <a:solidFill>
                <a:prstClr val="white"/>
              </a:solidFill>
            </a:endParaRPr>
          </a:p>
        </p:txBody>
      </p:sp>
      <p:sp>
        <p:nvSpPr>
          <p:cNvPr id="8" name="Pladsholder til sidefod 7"/>
          <p:cNvSpPr>
            <a:spLocks noGrp="1"/>
          </p:cNvSpPr>
          <p:nvPr>
            <p:ph type="ftr" sz="quarter" idx="16"/>
          </p:nvPr>
        </p:nvSpPr>
        <p:spPr/>
        <p:txBody>
          <a:bodyPr/>
          <a:lstStyle>
            <a:lvl1pPr>
              <a:defRPr>
                <a:solidFill>
                  <a:schemeClr val="bg1"/>
                </a:solidFill>
              </a:defRPr>
            </a:lvl1pPr>
          </a:lstStyle>
          <a:p>
            <a:r>
              <a:rPr lang="da-DK">
                <a:solidFill>
                  <a:prstClr val="white"/>
                </a:solidFill>
              </a:rPr>
              <a:t>Indsæt emne</a:t>
            </a:r>
            <a:endParaRPr lang="en-GB" dirty="0">
              <a:solidFill>
                <a:prstClr val="white"/>
              </a:solidFill>
            </a:endParaRPr>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6" name="Pladsholder til billede 2"/>
          <p:cNvSpPr>
            <a:spLocks noGrp="1"/>
          </p:cNvSpPr>
          <p:nvPr>
            <p:ph type="pic" sz="quarter" idx="14"/>
          </p:nvPr>
        </p:nvSpPr>
        <p:spPr>
          <a:xfrm>
            <a:off x="1908176" y="1941513"/>
            <a:ext cx="9116090" cy="3724925"/>
          </a:xfrm>
          <a:solidFill>
            <a:srgbClr val="9B9B9B"/>
          </a:solidFill>
        </p:spPr>
        <p:txBody>
          <a:bodyPr/>
          <a:lstStyle>
            <a:lvl1pPr algn="ctr">
              <a:defRPr b="0">
                <a:solidFill>
                  <a:schemeClr val="bg1"/>
                </a:solidFill>
              </a:defRPr>
            </a:lvl1pPr>
          </a:lstStyle>
          <a:p>
            <a:r>
              <a:rPr lang="da-DK" dirty="0"/>
              <a:t>Klik på ikonet for at tilføje et billede</a:t>
            </a:r>
          </a:p>
        </p:txBody>
      </p:sp>
      <p:sp>
        <p:nvSpPr>
          <p:cNvPr id="9" name="Pladsholder til slidenummer 8"/>
          <p:cNvSpPr>
            <a:spLocks noGrp="1"/>
          </p:cNvSpPr>
          <p:nvPr>
            <p:ph type="sldNum" sz="quarter" idx="17"/>
          </p:nvPr>
        </p:nvSpPr>
        <p:spPr/>
        <p:txBody>
          <a:bodyPr/>
          <a:lstStyle/>
          <a:p>
            <a:fld id="{45D37B1E-C366-494F-A587-962AD9AABC83}" type="slidenum">
              <a:rPr lang="en-GB" smtClean="0"/>
              <a:pPr/>
              <a:t>‹nr.›</a:t>
            </a:fld>
            <a:endParaRPr lang="en-GB" dirty="0"/>
          </a:p>
        </p:txBody>
      </p:sp>
      <p:grpSp>
        <p:nvGrpSpPr>
          <p:cNvPr id="15" name="Gruppe 14"/>
          <p:cNvGrpSpPr/>
          <p:nvPr userDrawn="1"/>
        </p:nvGrpSpPr>
        <p:grpSpPr>
          <a:xfrm>
            <a:off x="-2593570" y="1548000"/>
            <a:ext cx="2484101" cy="2698321"/>
            <a:chOff x="-2593570" y="4522748"/>
            <a:chExt cx="2484101" cy="2698321"/>
          </a:xfrm>
        </p:grpSpPr>
        <p:sp>
          <p:nvSpPr>
            <p:cNvPr id="16" name="TextBox 5"/>
            <p:cNvSpPr txBox="1">
              <a:spLocks noChangeArrowheads="1"/>
            </p:cNvSpPr>
            <p:nvPr userDrawn="1"/>
          </p:nvSpPr>
          <p:spPr bwMode="auto">
            <a:xfrm>
              <a:off x="-2593570" y="4522748"/>
              <a:ext cx="245117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prstClr val="black">
                      <a:lumMod val="75000"/>
                      <a:lumOff val="25000"/>
                    </a:prstClr>
                  </a:solidFill>
                </a:rPr>
                <a:t>Billede med kant</a:t>
              </a:r>
            </a:p>
            <a:p>
              <a:pPr algn="r" eaLnBrk="1" hangingPunct="1">
                <a:spcAft>
                  <a:spcPts val="300"/>
                </a:spcAft>
                <a:defRPr/>
              </a:pPr>
              <a:endParaRPr lang="da-DK" sz="1000" b="1" noProof="1">
                <a:solidFill>
                  <a:prstClr val="black">
                    <a:lumMod val="75000"/>
                    <a:lumOff val="25000"/>
                  </a:prstClr>
                </a:solidFill>
              </a:endParaRPr>
            </a:p>
            <a:p>
              <a:pPr algn="r" eaLnBrk="1" hangingPunct="1">
                <a:spcAft>
                  <a:spcPts val="300"/>
                </a:spcAft>
                <a:defRPr/>
              </a:pPr>
              <a:r>
                <a:rPr lang="da-DK" sz="1000" b="1" noProof="1">
                  <a:solidFill>
                    <a:prstClr val="black">
                      <a:lumMod val="75000"/>
                      <a:lumOff val="25000"/>
                    </a:prstClr>
                  </a:solidFill>
                </a:rPr>
                <a:t>Indsæt billede</a:t>
              </a:r>
            </a:p>
            <a:p>
              <a:pPr algn="r" eaLnBrk="1" hangingPunct="1">
                <a:spcAft>
                  <a:spcPts val="240"/>
                </a:spcAft>
                <a:defRPr/>
              </a:pPr>
              <a:r>
                <a:rPr lang="da-DK" sz="1000" b="1" noProof="1">
                  <a:solidFill>
                    <a:prstClr val="black">
                      <a:lumMod val="75000"/>
                      <a:lumOff val="25000"/>
                    </a:prstClr>
                  </a:solidFill>
                </a:rPr>
                <a:t>1.</a:t>
              </a:r>
              <a:r>
                <a:rPr lang="da-DK" sz="1000" noProof="1">
                  <a:solidFill>
                    <a:prstClr val="black">
                      <a:lumMod val="75000"/>
                      <a:lumOff val="25000"/>
                    </a:prstClr>
                  </a:solidFill>
                </a:rPr>
                <a:t> Klik på det lille billede-indsættelsesikon </a:t>
              </a:r>
              <a:br>
                <a:rPr lang="da-DK" sz="1000" noProof="1">
                  <a:solidFill>
                    <a:prstClr val="black">
                      <a:lumMod val="75000"/>
                      <a:lumOff val="25000"/>
                    </a:prstClr>
                  </a:solidFill>
                </a:rPr>
              </a:br>
              <a:r>
                <a:rPr lang="da-DK" sz="1000" noProof="1">
                  <a:solidFill>
                    <a:prstClr val="black">
                      <a:lumMod val="75000"/>
                      <a:lumOff val="25000"/>
                    </a:prstClr>
                  </a:solidFill>
                </a:rPr>
                <a:t>i midten af pladsholderen</a:t>
              </a:r>
            </a:p>
            <a:p>
              <a:pPr algn="r" eaLnBrk="1" hangingPunct="1">
                <a:spcAft>
                  <a:spcPts val="240"/>
                </a:spcAft>
                <a:defRPr/>
              </a:pPr>
              <a:r>
                <a:rPr lang="da-DK" sz="1000" b="1" noProof="1">
                  <a:solidFill>
                    <a:prstClr val="black">
                      <a:lumMod val="75000"/>
                      <a:lumOff val="25000"/>
                    </a:prstClr>
                  </a:solidFill>
                </a:rPr>
                <a:t>2. </a:t>
              </a:r>
              <a:r>
                <a:rPr lang="da-DK" sz="1000" noProof="1">
                  <a:solidFill>
                    <a:prstClr val="black">
                      <a:lumMod val="75000"/>
                      <a:lumOff val="25000"/>
                    </a:prstClr>
                  </a:solidFill>
                </a:rPr>
                <a:t>Indsæt det ønskede billede</a:t>
              </a:r>
            </a:p>
            <a:p>
              <a:pPr algn="r" eaLnBrk="1" hangingPunct="1">
                <a:spcAft>
                  <a:spcPts val="240"/>
                </a:spcAft>
                <a:defRPr/>
              </a:pPr>
              <a:r>
                <a:rPr lang="da-DK" sz="1000" b="1" noProof="1">
                  <a:solidFill>
                    <a:prstClr val="black">
                      <a:lumMod val="75000"/>
                      <a:lumOff val="25000"/>
                    </a:prstClr>
                  </a:solidFill>
                </a:rPr>
                <a:t>3.</a:t>
              </a:r>
              <a:r>
                <a:rPr lang="da-DK" sz="1000" noProof="1">
                  <a:solidFill>
                    <a:prstClr val="black">
                      <a:lumMod val="75000"/>
                      <a:lumOff val="25000"/>
                    </a:prstClr>
                  </a:solidFill>
                </a:rPr>
                <a:t> Klik </a:t>
              </a:r>
              <a:r>
                <a:rPr lang="da-DK" sz="1000" b="1" noProof="1">
                  <a:solidFill>
                    <a:prstClr val="black">
                      <a:lumMod val="75000"/>
                      <a:lumOff val="25000"/>
                    </a:prstClr>
                  </a:solidFill>
                </a:rPr>
                <a:t>Beskær </a:t>
              </a:r>
              <a:r>
                <a:rPr lang="da-DK" sz="1000" noProof="1">
                  <a:solidFill>
                    <a:prstClr val="black">
                      <a:lumMod val="75000"/>
                      <a:lumOff val="25000"/>
                    </a:prstClr>
                  </a:solidFill>
                </a:rPr>
                <a:t>for at ændre</a:t>
              </a:r>
              <a:br>
                <a:rPr lang="da-DK" sz="1000" noProof="1">
                  <a:solidFill>
                    <a:prstClr val="black">
                      <a:lumMod val="75000"/>
                      <a:lumOff val="25000"/>
                    </a:prstClr>
                  </a:solidFill>
                </a:rPr>
              </a:br>
              <a:r>
                <a:rPr lang="da-DK" sz="1000" noProof="1">
                  <a:solidFill>
                    <a:prstClr val="black">
                      <a:lumMod val="75000"/>
                      <a:lumOff val="25000"/>
                    </a:prstClr>
                  </a:solidFill>
                </a:rPr>
                <a:t>billedets fokus/størrelse</a:t>
              </a:r>
            </a:p>
            <a:p>
              <a:pPr algn="r" eaLnBrk="1" hangingPunct="1">
                <a:spcBef>
                  <a:spcPct val="0"/>
                </a:spcBef>
                <a:spcAft>
                  <a:spcPts val="240"/>
                </a:spcAft>
                <a:defRPr/>
              </a:pPr>
              <a:endParaRPr lang="da-DK" altLang="da-DK" sz="1000" b="1" noProof="1">
                <a:solidFill>
                  <a:prstClr val="black">
                    <a:lumMod val="75000"/>
                    <a:lumOff val="25000"/>
                  </a:prstClr>
                </a:solidFill>
                <a:cs typeface="Arial" pitchFamily="34" charset="0"/>
              </a:endParaRPr>
            </a:p>
            <a:p>
              <a:pPr algn="r" eaLnBrk="1" hangingPunct="1">
                <a:spcBef>
                  <a:spcPct val="0"/>
                </a:spcBef>
                <a:spcAft>
                  <a:spcPts val="240"/>
                </a:spcAft>
                <a:defRPr/>
              </a:pPr>
              <a:endParaRPr lang="da-DK" altLang="da-DK" sz="1000" b="1" noProof="1">
                <a:solidFill>
                  <a:prstClr val="black">
                    <a:lumMod val="75000"/>
                    <a:lumOff val="25000"/>
                  </a:prstClr>
                </a:solidFill>
                <a:cs typeface="Arial" pitchFamily="34" charset="0"/>
              </a:endParaRPr>
            </a:p>
            <a:p>
              <a:pPr algn="r" eaLnBrk="1" hangingPunct="1">
                <a:spcBef>
                  <a:spcPct val="0"/>
                </a:spcBef>
                <a:spcAft>
                  <a:spcPts val="240"/>
                </a:spcAft>
                <a:defRPr/>
              </a:pPr>
              <a:r>
                <a:rPr lang="da-DK" altLang="da-DK" sz="1000" b="1" noProof="1">
                  <a:solidFill>
                    <a:prstClr val="black">
                      <a:lumMod val="75000"/>
                      <a:lumOff val="25000"/>
                    </a:prstClr>
                  </a:solidFill>
                  <a:cs typeface="Arial" pitchFamily="34" charset="0"/>
                </a:rPr>
                <a:t>4. </a:t>
              </a:r>
              <a:r>
                <a:rPr lang="da-DK" altLang="da-DK" sz="1000" noProof="1">
                  <a:solidFill>
                    <a:prstClr val="black">
                      <a:lumMod val="75000"/>
                      <a:lumOff val="25000"/>
                    </a:prstClr>
                  </a:solidFill>
                  <a:cs typeface="Arial" pitchFamily="34" charset="0"/>
                </a:rPr>
                <a:t>Ønsker du at skalere billedet, så hold </a:t>
              </a:r>
              <a:r>
                <a:rPr lang="da-DK" altLang="da-DK" sz="1000" b="1" noProof="1">
                  <a:solidFill>
                    <a:prstClr val="black">
                      <a:lumMod val="75000"/>
                      <a:lumOff val="25000"/>
                    </a:prstClr>
                  </a:solidFill>
                  <a:cs typeface="Arial" pitchFamily="34" charset="0"/>
                </a:rPr>
                <a:t>SHIFT</a:t>
              </a:r>
              <a:r>
                <a:rPr lang="da-DK" altLang="da-DK" sz="1000" noProof="1">
                  <a:solidFill>
                    <a:prstClr val="black">
                      <a:lumMod val="75000"/>
                      <a:lumOff val="25000"/>
                    </a:prstClr>
                  </a:solidFill>
                  <a:cs typeface="Arial" pitchFamily="34" charset="0"/>
                </a:rPr>
                <a:t>-knappen nede, mens der trækkes i billedets hjørner</a:t>
              </a:r>
            </a:p>
          </p:txBody>
        </p:sp>
        <p:pic>
          <p:nvPicPr>
            <p:cNvPr id="17" name="Billede 5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2849" y="6843857"/>
              <a:ext cx="330033" cy="37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ounded Rectangle 25"/>
            <p:cNvSpPr/>
            <p:nvPr userDrawn="1"/>
          </p:nvSpPr>
          <p:spPr bwMode="auto">
            <a:xfrm>
              <a:off x="-478018" y="6842378"/>
              <a:ext cx="185738" cy="152400"/>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sz="2000" noProof="1">
                <a:solidFill>
                  <a:prstClr val="white"/>
                </a:solidFill>
              </a:endParaRPr>
            </a:p>
          </p:txBody>
        </p:sp>
        <p:pic>
          <p:nvPicPr>
            <p:cNvPr id="27" name="Billede 5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2849" y="5950060"/>
              <a:ext cx="373380"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cs typeface="Arial" panose="020B0604020202020204" pitchFamily="34" charset="0"/>
              </a:rPr>
              <a:t>1. </a:t>
            </a:r>
            <a:r>
              <a:rPr lang="en-GB" sz="1000" noProof="1">
                <a:solidFill>
                  <a:prstClr val="black">
                    <a:lumMod val="75000"/>
                    <a:lumOff val="25000"/>
                  </a:prstClr>
                </a:solidFill>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cs typeface="Arial" panose="020B0604020202020204" pitchFamily="34" charset="0"/>
              </a:rPr>
              <a:t>2. </a:t>
            </a:r>
            <a:r>
              <a:rPr lang="en-GB" sz="1000" noProof="1">
                <a:solidFill>
                  <a:prstClr val="black">
                    <a:lumMod val="75000"/>
                    <a:lumOff val="25000"/>
                  </a:prstClr>
                </a:solidFill>
                <a:cs typeface="Arial" panose="020B0604020202020204" pitchFamily="34" charset="0"/>
              </a:rPr>
              <a:t>Vælg et passende layout </a:t>
            </a:r>
            <a:br>
              <a:rPr lang="en-GB" sz="1000" noProof="1">
                <a:solidFill>
                  <a:prstClr val="black">
                    <a:lumMod val="75000"/>
                    <a:lumOff val="25000"/>
                  </a:prstClr>
                </a:solidFill>
                <a:cs typeface="Arial" panose="020B0604020202020204" pitchFamily="34" charset="0"/>
              </a:rPr>
            </a:br>
            <a:r>
              <a:rPr lang="en-GB" sz="1000" noProof="1">
                <a:solidFill>
                  <a:prstClr val="black">
                    <a:lumMod val="75000"/>
                    <a:lumOff val="25000"/>
                  </a:prstClr>
                </a:solidFill>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cs typeface="Arial" panose="020B0604020202020204" pitchFamily="34" charset="0"/>
              </a:rPr>
              <a:t>Alternativt kan du vælge layout direkte under knappen </a:t>
            </a:r>
            <a:r>
              <a:rPr lang="en-GB" sz="1000" b="1" i="1" noProof="1">
                <a:solidFill>
                  <a:prstClr val="black">
                    <a:lumMod val="75000"/>
                    <a:lumOff val="25000"/>
                  </a:prstClr>
                </a:solidFill>
                <a:cs typeface="Arial" panose="020B0604020202020204" pitchFamily="34" charset="0"/>
              </a:rPr>
              <a:t>Nyt slide</a:t>
            </a:r>
            <a:r>
              <a:rPr lang="en-GB" sz="1000" i="1" noProof="1">
                <a:solidFill>
                  <a:prstClr val="black">
                    <a:lumMod val="75000"/>
                    <a:lumOff val="25000"/>
                  </a:prstClr>
                </a:solidFill>
                <a:cs typeface="Arial" panose="020B0604020202020204" pitchFamily="34" charset="0"/>
              </a:rPr>
              <a:t>, når du laver et nyt slide</a:t>
            </a:r>
          </a:p>
        </p:txBody>
      </p:sp>
      <p:pic>
        <p:nvPicPr>
          <p:cNvPr id="22" name="Billede 2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83091" y="1972"/>
            <a:ext cx="2638457" cy="1481952"/>
          </a:xfrm>
          <a:prstGeom prst="rect">
            <a:avLst/>
          </a:prstGeom>
          <a:ln w="3175">
            <a:solidFill>
              <a:schemeClr val="accent5"/>
            </a:solidFill>
          </a:ln>
        </p:spPr>
      </p:pic>
    </p:spTree>
    <p:extLst>
      <p:ext uri="{BB962C8B-B14F-4D97-AF65-F5344CB8AC3E}">
        <p14:creationId xmlns:p14="http://schemas.microsoft.com/office/powerpoint/2010/main" val="5056272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Overskrif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GB" dirty="0"/>
          </a:p>
        </p:txBody>
      </p:sp>
      <p:sp>
        <p:nvSpPr>
          <p:cNvPr id="4" name="Footer Placeholder 3"/>
          <p:cNvSpPr>
            <a:spLocks noGrp="1"/>
          </p:cNvSpPr>
          <p:nvPr>
            <p:ph type="ftr" sz="quarter" idx="11"/>
          </p:nvPr>
        </p:nvSpPr>
        <p:spPr/>
        <p:txBody>
          <a:bodyPr/>
          <a:lstStyle/>
          <a:p>
            <a:r>
              <a:rPr lang="da-DK"/>
              <a:t>Indsæt emne</a:t>
            </a:r>
            <a:endParaRPr lang="en-GB" dirty="0"/>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smtClean="0"/>
              <a:pPr/>
              <a:t>‹nr.›</a:t>
            </a:fld>
            <a:endParaRPr lang="en-GB" dirty="0"/>
          </a:p>
        </p:txBody>
      </p:sp>
      <p:sp>
        <p:nvSpPr>
          <p:cNvPr id="7"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prstClr val="black">
                    <a:lumMod val="75000"/>
                    <a:lumOff val="25000"/>
                  </a:prstClr>
                </a:solidFill>
              </a:rPr>
              <a:t>Overskrift</a:t>
            </a:r>
          </a:p>
        </p:txBody>
      </p:sp>
      <p:sp>
        <p:nvSpPr>
          <p:cNvPr id="1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cs typeface="Arial" panose="020B0604020202020204" pitchFamily="34" charset="0"/>
              </a:rPr>
              <a:t>1. </a:t>
            </a:r>
            <a:r>
              <a:rPr lang="en-GB" sz="1000" noProof="1">
                <a:solidFill>
                  <a:prstClr val="black">
                    <a:lumMod val="75000"/>
                    <a:lumOff val="25000"/>
                  </a:prstClr>
                </a:solidFill>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cs typeface="Arial" panose="020B0604020202020204" pitchFamily="34" charset="0"/>
              </a:rPr>
              <a:t>2. </a:t>
            </a:r>
            <a:r>
              <a:rPr lang="en-GB" sz="1000" noProof="1">
                <a:solidFill>
                  <a:prstClr val="black">
                    <a:lumMod val="75000"/>
                    <a:lumOff val="25000"/>
                  </a:prstClr>
                </a:solidFill>
                <a:cs typeface="Arial" panose="020B0604020202020204" pitchFamily="34" charset="0"/>
              </a:rPr>
              <a:t>Vælg et passende layout </a:t>
            </a:r>
            <a:br>
              <a:rPr lang="en-GB" sz="1000" noProof="1">
                <a:solidFill>
                  <a:prstClr val="black">
                    <a:lumMod val="75000"/>
                    <a:lumOff val="25000"/>
                  </a:prstClr>
                </a:solidFill>
                <a:cs typeface="Arial" panose="020B0604020202020204" pitchFamily="34" charset="0"/>
              </a:rPr>
            </a:br>
            <a:r>
              <a:rPr lang="en-GB" sz="1000" noProof="1">
                <a:solidFill>
                  <a:prstClr val="black">
                    <a:lumMod val="75000"/>
                    <a:lumOff val="25000"/>
                  </a:prstClr>
                </a:solidFill>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cs typeface="Arial" panose="020B0604020202020204" pitchFamily="34" charset="0"/>
              </a:rPr>
              <a:t>Alternativt kan du vælge layout direkte under knappen </a:t>
            </a:r>
            <a:r>
              <a:rPr lang="en-GB" sz="1000" b="1" i="1" noProof="1">
                <a:solidFill>
                  <a:prstClr val="black">
                    <a:lumMod val="75000"/>
                    <a:lumOff val="25000"/>
                  </a:prstClr>
                </a:solidFill>
                <a:cs typeface="Arial" panose="020B0604020202020204" pitchFamily="34" charset="0"/>
              </a:rPr>
              <a:t>Nyt slide</a:t>
            </a:r>
            <a:r>
              <a:rPr lang="en-GB" sz="1000" i="1" noProof="1">
                <a:solidFill>
                  <a:prstClr val="black">
                    <a:lumMod val="75000"/>
                    <a:lumOff val="25000"/>
                  </a:prstClr>
                </a:solidFill>
                <a:cs typeface="Arial" panose="020B0604020202020204" pitchFamily="34" charset="0"/>
              </a:rPr>
              <a:t>, når du laver et nyt slide</a:t>
            </a:r>
          </a:p>
        </p:txBody>
      </p:sp>
    </p:spTree>
    <p:extLst>
      <p:ext uri="{BB962C8B-B14F-4D97-AF65-F5344CB8AC3E}">
        <p14:creationId xmlns:p14="http://schemas.microsoft.com/office/powerpoint/2010/main" val="29020348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Overskrift med kant">
    <p:spTree>
      <p:nvGrpSpPr>
        <p:cNvPr id="1" name=""/>
        <p:cNvGrpSpPr/>
        <p:nvPr/>
      </p:nvGrpSpPr>
      <p:grpSpPr>
        <a:xfrm>
          <a:off x="0" y="0"/>
          <a:ext cx="0" cy="0"/>
          <a:chOff x="0" y="0"/>
          <a:chExt cx="0" cy="0"/>
        </a:xfrm>
      </p:grpSpPr>
      <p:sp>
        <p:nvSpPr>
          <p:cNvPr id="9"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solidFill>
                <a:prstClr val="black"/>
              </a:solidFill>
            </a:endParaRPr>
          </a:p>
        </p:txBody>
      </p:sp>
      <p:sp>
        <p:nvSpPr>
          <p:cNvPr id="3" name="Date Placeholder 2"/>
          <p:cNvSpPr>
            <a:spLocks noGrp="1"/>
          </p:cNvSpPr>
          <p:nvPr>
            <p:ph type="dt" sz="half" idx="10"/>
          </p:nvPr>
        </p:nvSpPr>
        <p:spPr/>
        <p:txBody>
          <a:bodyPr/>
          <a:lstStyle>
            <a:lvl1pPr>
              <a:defRPr>
                <a:solidFill>
                  <a:schemeClr val="bg1"/>
                </a:solidFill>
              </a:defRPr>
            </a:lvl1pPr>
          </a:lstStyle>
          <a:p>
            <a:endParaRPr lang="en-GB" dirty="0">
              <a:solidFill>
                <a:prstClr val="white"/>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r>
              <a:rPr lang="da-DK">
                <a:solidFill>
                  <a:prstClr val="white"/>
                </a:solidFill>
              </a:rPr>
              <a:t>Indsæt emne</a:t>
            </a:r>
            <a:endParaRPr lang="en-GB" dirty="0">
              <a:solidFill>
                <a:prstClr val="white"/>
              </a:solidFill>
            </a:endParaRPr>
          </a:p>
        </p:txBody>
      </p:sp>
      <p:sp>
        <p:nvSpPr>
          <p:cNvPr id="2" name="Title 1"/>
          <p:cNvSpPr>
            <a:spLocks noGrp="1"/>
          </p:cNvSpPr>
          <p:nvPr>
            <p:ph type="title" hasCustomPrompt="1"/>
          </p:nvPr>
        </p:nvSpPr>
        <p:spPr/>
        <p:txBody>
          <a:bodyPr/>
          <a:lstStyle/>
          <a:p>
            <a:r>
              <a:rPr lang="da-DK" noProof="0" dirty="0"/>
              <a:t>Overskrift i maksimalt to linjer</a:t>
            </a:r>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smtClean="0"/>
              <a:pPr/>
              <a:t>‹nr.›</a:t>
            </a:fld>
            <a:endParaRPr lang="en-GB" dirty="0"/>
          </a:p>
        </p:txBody>
      </p:sp>
      <p:sp>
        <p:nvSpPr>
          <p:cNvPr id="10"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prstClr val="black">
                    <a:lumMod val="75000"/>
                    <a:lumOff val="25000"/>
                  </a:prstClr>
                </a:solidFill>
              </a:rPr>
              <a:t>Overskrift med kant</a:t>
            </a:r>
          </a:p>
        </p:txBody>
      </p:sp>
      <p:sp>
        <p:nvSpPr>
          <p:cNvPr id="11"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cs typeface="Arial" panose="020B0604020202020204" pitchFamily="34" charset="0"/>
              </a:rPr>
              <a:t>1. </a:t>
            </a:r>
            <a:r>
              <a:rPr lang="en-GB" sz="1000" noProof="1">
                <a:solidFill>
                  <a:prstClr val="black">
                    <a:lumMod val="75000"/>
                    <a:lumOff val="25000"/>
                  </a:prstClr>
                </a:solidFill>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cs typeface="Arial" panose="020B0604020202020204" pitchFamily="34" charset="0"/>
              </a:rPr>
              <a:t>2. </a:t>
            </a:r>
            <a:r>
              <a:rPr lang="en-GB" sz="1000" noProof="1">
                <a:solidFill>
                  <a:prstClr val="black">
                    <a:lumMod val="75000"/>
                    <a:lumOff val="25000"/>
                  </a:prstClr>
                </a:solidFill>
                <a:cs typeface="Arial" panose="020B0604020202020204" pitchFamily="34" charset="0"/>
              </a:rPr>
              <a:t>Vælg et passende layout </a:t>
            </a:r>
            <a:br>
              <a:rPr lang="en-GB" sz="1000" noProof="1">
                <a:solidFill>
                  <a:prstClr val="black">
                    <a:lumMod val="75000"/>
                    <a:lumOff val="25000"/>
                  </a:prstClr>
                </a:solidFill>
                <a:cs typeface="Arial" panose="020B0604020202020204" pitchFamily="34" charset="0"/>
              </a:rPr>
            </a:br>
            <a:r>
              <a:rPr lang="en-GB" sz="1000" noProof="1">
                <a:solidFill>
                  <a:prstClr val="black">
                    <a:lumMod val="75000"/>
                    <a:lumOff val="25000"/>
                  </a:prstClr>
                </a:solidFill>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cs typeface="Arial" panose="020B0604020202020204" pitchFamily="34" charset="0"/>
              </a:rPr>
              <a:t>Alternativt kan du vælge layout direkte under knappen </a:t>
            </a:r>
            <a:r>
              <a:rPr lang="en-GB" sz="1000" b="1" i="1" noProof="1">
                <a:solidFill>
                  <a:prstClr val="black">
                    <a:lumMod val="75000"/>
                    <a:lumOff val="25000"/>
                  </a:prstClr>
                </a:solidFill>
                <a:cs typeface="Arial" panose="020B0604020202020204" pitchFamily="34" charset="0"/>
              </a:rPr>
              <a:t>Nyt slide</a:t>
            </a:r>
            <a:r>
              <a:rPr lang="en-GB" sz="1000" i="1" noProof="1">
                <a:solidFill>
                  <a:prstClr val="black">
                    <a:lumMod val="75000"/>
                    <a:lumOff val="25000"/>
                  </a:prstClr>
                </a:solidFill>
                <a:cs typeface="Arial" panose="020B0604020202020204" pitchFamily="34" charset="0"/>
              </a:rPr>
              <a:t>, når du laver et nyt slide</a:t>
            </a:r>
          </a:p>
        </p:txBody>
      </p:sp>
    </p:spTree>
    <p:extLst>
      <p:ext uri="{BB962C8B-B14F-4D97-AF65-F5344CB8AC3E}">
        <p14:creationId xmlns:p14="http://schemas.microsoft.com/office/powerpoint/2010/main" val="12404289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dirty="0"/>
          </a:p>
        </p:txBody>
      </p:sp>
      <p:sp>
        <p:nvSpPr>
          <p:cNvPr id="3" name="Footer Placeholder 2"/>
          <p:cNvSpPr>
            <a:spLocks noGrp="1"/>
          </p:cNvSpPr>
          <p:nvPr>
            <p:ph type="ftr" sz="quarter" idx="11"/>
          </p:nvPr>
        </p:nvSpPr>
        <p:spPr/>
        <p:txBody>
          <a:bodyPr/>
          <a:lstStyle/>
          <a:p>
            <a:r>
              <a:rPr lang="da-DK"/>
              <a:t>Indsæt emne</a:t>
            </a:r>
            <a:endParaRPr lang="en-GB" dirty="0"/>
          </a:p>
        </p:txBody>
      </p:sp>
      <p:sp>
        <p:nvSpPr>
          <p:cNvPr id="4" name="Slide Number Placeholder 3"/>
          <p:cNvSpPr>
            <a:spLocks noGrp="1"/>
          </p:cNvSpPr>
          <p:nvPr>
            <p:ph type="sldNum" sz="quarter" idx="12"/>
          </p:nvPr>
        </p:nvSpPr>
        <p:spPr/>
        <p:txBody>
          <a:bodyPr/>
          <a:lstStyle/>
          <a:p>
            <a:fld id="{45D37B1E-C366-494F-A587-962AD9AABC83}" type="slidenum">
              <a:rPr lang="en-GB" smtClean="0"/>
              <a:pPr/>
              <a:t>‹nr.›</a:t>
            </a:fld>
            <a:endParaRPr lang="en-GB" dirty="0"/>
          </a:p>
        </p:txBody>
      </p:sp>
      <p:sp>
        <p:nvSpPr>
          <p:cNvPr id="5"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prstClr val="black">
                    <a:lumMod val="75000"/>
                    <a:lumOff val="25000"/>
                  </a:prstClr>
                </a:solidFill>
              </a:rPr>
              <a:t>Tomt</a:t>
            </a:r>
          </a:p>
        </p:txBody>
      </p:sp>
      <p:sp>
        <p:nvSpPr>
          <p:cNvPr id="6"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cs typeface="Arial" panose="020B0604020202020204" pitchFamily="34" charset="0"/>
              </a:rPr>
              <a:t>1. </a:t>
            </a:r>
            <a:r>
              <a:rPr lang="en-GB" sz="1000" noProof="1">
                <a:solidFill>
                  <a:prstClr val="black">
                    <a:lumMod val="75000"/>
                    <a:lumOff val="25000"/>
                  </a:prstClr>
                </a:solidFill>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cs typeface="Arial" panose="020B0604020202020204" pitchFamily="34" charset="0"/>
              </a:rPr>
              <a:t>2. </a:t>
            </a:r>
            <a:r>
              <a:rPr lang="en-GB" sz="1000" noProof="1">
                <a:solidFill>
                  <a:prstClr val="black">
                    <a:lumMod val="75000"/>
                    <a:lumOff val="25000"/>
                  </a:prstClr>
                </a:solidFill>
                <a:cs typeface="Arial" panose="020B0604020202020204" pitchFamily="34" charset="0"/>
              </a:rPr>
              <a:t>Vælg et passende layout </a:t>
            </a:r>
            <a:br>
              <a:rPr lang="en-GB" sz="1000" noProof="1">
                <a:solidFill>
                  <a:prstClr val="black">
                    <a:lumMod val="75000"/>
                    <a:lumOff val="25000"/>
                  </a:prstClr>
                </a:solidFill>
                <a:cs typeface="Arial" panose="020B0604020202020204" pitchFamily="34" charset="0"/>
              </a:rPr>
            </a:br>
            <a:r>
              <a:rPr lang="en-GB" sz="1000" noProof="1">
                <a:solidFill>
                  <a:prstClr val="black">
                    <a:lumMod val="75000"/>
                    <a:lumOff val="25000"/>
                  </a:prstClr>
                </a:solidFill>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cs typeface="Arial" panose="020B0604020202020204" pitchFamily="34" charset="0"/>
              </a:rPr>
              <a:t>Alternativt kan du vælge layout direkte under knappen </a:t>
            </a:r>
            <a:r>
              <a:rPr lang="en-GB" sz="1000" b="1" i="1" noProof="1">
                <a:solidFill>
                  <a:prstClr val="black">
                    <a:lumMod val="75000"/>
                    <a:lumOff val="25000"/>
                  </a:prstClr>
                </a:solidFill>
                <a:cs typeface="Arial" panose="020B0604020202020204" pitchFamily="34" charset="0"/>
              </a:rPr>
              <a:t>Nyt slide</a:t>
            </a:r>
            <a:r>
              <a:rPr lang="en-GB" sz="1000" i="1" noProof="1">
                <a:solidFill>
                  <a:prstClr val="black">
                    <a:lumMod val="75000"/>
                    <a:lumOff val="25000"/>
                  </a:prstClr>
                </a:solidFill>
                <a:cs typeface="Arial" panose="020B0604020202020204" pitchFamily="34" charset="0"/>
              </a:rPr>
              <a:t>, når du laver et nyt slide</a:t>
            </a:r>
          </a:p>
        </p:txBody>
      </p:sp>
    </p:spTree>
    <p:extLst>
      <p:ext uri="{BB962C8B-B14F-4D97-AF65-F5344CB8AC3E}">
        <p14:creationId xmlns:p14="http://schemas.microsoft.com/office/powerpoint/2010/main" val="18969262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Tomt med kant">
    <p:spTree>
      <p:nvGrpSpPr>
        <p:cNvPr id="1" name=""/>
        <p:cNvGrpSpPr/>
        <p:nvPr/>
      </p:nvGrpSpPr>
      <p:grpSpPr>
        <a:xfrm>
          <a:off x="0" y="0"/>
          <a:ext cx="0" cy="0"/>
          <a:chOff x="0" y="0"/>
          <a:chExt cx="0" cy="0"/>
        </a:xfrm>
      </p:grpSpPr>
      <p:sp>
        <p:nvSpPr>
          <p:cNvPr id="8"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03B7A"/>
          </a:solidFill>
          <a:ln>
            <a:noFill/>
          </a:ln>
        </p:spPr>
        <p:txBody>
          <a:bodyPr vert="horz" wrap="square" lIns="91440" tIns="45720" rIns="91440" bIns="45720" numCol="1" anchor="t" anchorCtr="0" compatLnSpc="1">
            <a:prstTxWarp prst="textNoShape">
              <a:avLst/>
            </a:prstTxWarp>
          </a:bodyPr>
          <a:lstStyle/>
          <a:p>
            <a:endParaRPr lang="da-DK">
              <a:solidFill>
                <a:prstClr val="black"/>
              </a:solidFill>
            </a:endParaRPr>
          </a:p>
        </p:txBody>
      </p:sp>
      <p:sp>
        <p:nvSpPr>
          <p:cNvPr id="2" name="Date Placeholder 1"/>
          <p:cNvSpPr>
            <a:spLocks noGrp="1"/>
          </p:cNvSpPr>
          <p:nvPr>
            <p:ph type="dt" sz="half" idx="10"/>
          </p:nvPr>
        </p:nvSpPr>
        <p:spPr/>
        <p:txBody>
          <a:bodyPr/>
          <a:lstStyle>
            <a:lvl1pPr>
              <a:defRPr>
                <a:solidFill>
                  <a:schemeClr val="bg1"/>
                </a:solidFill>
              </a:defRPr>
            </a:lvl1pPr>
          </a:lstStyle>
          <a:p>
            <a:endParaRPr lang="en-GB" dirty="0">
              <a:solidFill>
                <a:prstClr val="white"/>
              </a:solidFill>
            </a:endParaRPr>
          </a:p>
        </p:txBody>
      </p:sp>
      <p:sp>
        <p:nvSpPr>
          <p:cNvPr id="3" name="Footer Placeholder 2"/>
          <p:cNvSpPr>
            <a:spLocks noGrp="1"/>
          </p:cNvSpPr>
          <p:nvPr>
            <p:ph type="ftr" sz="quarter" idx="11"/>
          </p:nvPr>
        </p:nvSpPr>
        <p:spPr/>
        <p:txBody>
          <a:bodyPr/>
          <a:lstStyle>
            <a:lvl1pPr>
              <a:defRPr>
                <a:solidFill>
                  <a:schemeClr val="bg1"/>
                </a:solidFill>
              </a:defRPr>
            </a:lvl1pPr>
          </a:lstStyle>
          <a:p>
            <a:r>
              <a:rPr lang="da-DK">
                <a:solidFill>
                  <a:prstClr val="white"/>
                </a:solidFill>
              </a:rPr>
              <a:t>Indsæt emne</a:t>
            </a:r>
            <a:endParaRPr lang="en-GB" dirty="0">
              <a:solidFill>
                <a:prstClr val="white"/>
              </a:solidFill>
            </a:endParaRPr>
          </a:p>
        </p:txBody>
      </p:sp>
      <p:sp>
        <p:nvSpPr>
          <p:cNvPr id="4" name="Slide Number Placeholder 3"/>
          <p:cNvSpPr>
            <a:spLocks noGrp="1"/>
          </p:cNvSpPr>
          <p:nvPr>
            <p:ph type="sldNum" sz="quarter" idx="12"/>
          </p:nvPr>
        </p:nvSpPr>
        <p:spPr/>
        <p:txBody>
          <a:bodyPr/>
          <a:lstStyle/>
          <a:p>
            <a:fld id="{45D37B1E-C366-494F-A587-962AD9AABC83}" type="slidenum">
              <a:rPr lang="en-GB" smtClean="0"/>
              <a:pPr/>
              <a:t>‹nr.›</a:t>
            </a:fld>
            <a:endParaRPr lang="en-GB" dirty="0"/>
          </a:p>
        </p:txBody>
      </p:sp>
      <p:sp>
        <p:nvSpPr>
          <p:cNvPr id="9" name="TextBox 5"/>
          <p:cNvSpPr txBox="1">
            <a:spLocks noChangeArrowheads="1"/>
          </p:cNvSpPr>
          <p:nvPr userDrawn="1"/>
        </p:nvSpPr>
        <p:spPr bwMode="auto">
          <a:xfrm>
            <a:off x="-2593570" y="1548000"/>
            <a:ext cx="24511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prstClr val="black">
                    <a:lumMod val="75000"/>
                    <a:lumOff val="25000"/>
                  </a:prstClr>
                </a:solidFill>
              </a:rPr>
              <a:t>Tomt med kant</a:t>
            </a:r>
          </a:p>
        </p:txBody>
      </p:sp>
      <p:sp>
        <p:nvSpPr>
          <p:cNvPr id="10"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cs typeface="Arial" panose="020B0604020202020204" pitchFamily="34" charset="0"/>
              </a:rPr>
              <a:t>1. </a:t>
            </a:r>
            <a:r>
              <a:rPr lang="en-GB" sz="1000" noProof="1">
                <a:solidFill>
                  <a:prstClr val="black">
                    <a:lumMod val="75000"/>
                    <a:lumOff val="25000"/>
                  </a:prstClr>
                </a:solidFill>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cs typeface="Arial" panose="020B0604020202020204" pitchFamily="34" charset="0"/>
              </a:rPr>
              <a:t>2. </a:t>
            </a:r>
            <a:r>
              <a:rPr lang="en-GB" sz="1000" noProof="1">
                <a:solidFill>
                  <a:prstClr val="black">
                    <a:lumMod val="75000"/>
                    <a:lumOff val="25000"/>
                  </a:prstClr>
                </a:solidFill>
                <a:cs typeface="Arial" panose="020B0604020202020204" pitchFamily="34" charset="0"/>
              </a:rPr>
              <a:t>Vælg et passende layout </a:t>
            </a:r>
            <a:br>
              <a:rPr lang="en-GB" sz="1000" noProof="1">
                <a:solidFill>
                  <a:prstClr val="black">
                    <a:lumMod val="75000"/>
                    <a:lumOff val="25000"/>
                  </a:prstClr>
                </a:solidFill>
                <a:cs typeface="Arial" panose="020B0604020202020204" pitchFamily="34" charset="0"/>
              </a:rPr>
            </a:br>
            <a:r>
              <a:rPr lang="en-GB" sz="1000" noProof="1">
                <a:solidFill>
                  <a:prstClr val="black">
                    <a:lumMod val="75000"/>
                    <a:lumOff val="25000"/>
                  </a:prstClr>
                </a:solidFill>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cs typeface="Arial" panose="020B0604020202020204" pitchFamily="34" charset="0"/>
              </a:rPr>
              <a:t>Alternativt kan du vælge layout direkte under knappen </a:t>
            </a:r>
            <a:r>
              <a:rPr lang="en-GB" sz="1000" b="1" i="1" noProof="1">
                <a:solidFill>
                  <a:prstClr val="black">
                    <a:lumMod val="75000"/>
                    <a:lumOff val="25000"/>
                  </a:prstClr>
                </a:solidFill>
                <a:cs typeface="Arial" panose="020B0604020202020204" pitchFamily="34" charset="0"/>
              </a:rPr>
              <a:t>Nyt slide</a:t>
            </a:r>
            <a:r>
              <a:rPr lang="en-GB" sz="1000" i="1" noProof="1">
                <a:solidFill>
                  <a:prstClr val="black">
                    <a:lumMod val="75000"/>
                    <a:lumOff val="25000"/>
                  </a:prstClr>
                </a:solidFill>
                <a:cs typeface="Arial" panose="020B0604020202020204" pitchFamily="34" charset="0"/>
              </a:rPr>
              <a:t>, når du laver et nyt slide</a:t>
            </a:r>
          </a:p>
        </p:txBody>
      </p:sp>
    </p:spTree>
    <p:extLst>
      <p:ext uri="{BB962C8B-B14F-4D97-AF65-F5344CB8AC3E}">
        <p14:creationId xmlns:p14="http://schemas.microsoft.com/office/powerpoint/2010/main" val="8555962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0C0A3C92-7987-4582-9C87-0E666DA16F62}" type="datetime1">
              <a:rPr lang="da-DK" smtClean="0"/>
              <a:t>08-09-2022</a:t>
            </a:fld>
            <a:endParaRPr lang="da-DK"/>
          </a:p>
        </p:txBody>
      </p:sp>
      <p:sp>
        <p:nvSpPr>
          <p:cNvPr id="5" name="Pladsholder til sidefod 4"/>
          <p:cNvSpPr>
            <a:spLocks noGrp="1"/>
          </p:cNvSpPr>
          <p:nvPr>
            <p:ph type="ftr" sz="quarter" idx="11"/>
          </p:nvPr>
        </p:nvSpPr>
        <p:spPr/>
        <p:txBody>
          <a:bodyPr/>
          <a:lstStyle/>
          <a:p>
            <a:r>
              <a:rPr lang="da-DK"/>
              <a:t>Fælleskommunalt indikatorkatalog workshop 1</a:t>
            </a:r>
          </a:p>
        </p:txBody>
      </p:sp>
      <p:sp>
        <p:nvSpPr>
          <p:cNvPr id="6" name="Pladsholder til slidenummer 5"/>
          <p:cNvSpPr>
            <a:spLocks noGrp="1"/>
          </p:cNvSpPr>
          <p:nvPr>
            <p:ph type="sldNum" sz="quarter" idx="12"/>
          </p:nvPr>
        </p:nvSpPr>
        <p:spPr/>
        <p:txBody>
          <a:bodyPr/>
          <a:lstStyle/>
          <a:p>
            <a:fld id="{922D3ADF-3F75-4477-BEF0-61D3716E1437}" type="slidenum">
              <a:rPr lang="da-DK" smtClean="0"/>
              <a:t>‹nr.›</a:t>
            </a:fld>
            <a:endParaRPr lang="da-DK"/>
          </a:p>
        </p:txBody>
      </p:sp>
    </p:spTree>
    <p:extLst>
      <p:ext uri="{BB962C8B-B14F-4D97-AF65-F5344CB8AC3E}">
        <p14:creationId xmlns:p14="http://schemas.microsoft.com/office/powerpoint/2010/main" val="299664543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81D7D373-D1D8-41E1-9176-5DE455A70835}" type="datetime1">
              <a:rPr lang="da-DK" smtClean="0"/>
              <a:t>08-09-2022</a:t>
            </a:fld>
            <a:endParaRPr lang="da-DK"/>
          </a:p>
        </p:txBody>
      </p:sp>
      <p:sp>
        <p:nvSpPr>
          <p:cNvPr id="5" name="Pladsholder til sidefod 4"/>
          <p:cNvSpPr>
            <a:spLocks noGrp="1"/>
          </p:cNvSpPr>
          <p:nvPr>
            <p:ph type="ftr" sz="quarter" idx="11"/>
          </p:nvPr>
        </p:nvSpPr>
        <p:spPr/>
        <p:txBody>
          <a:bodyPr/>
          <a:lstStyle/>
          <a:p>
            <a:r>
              <a:rPr lang="da-DK"/>
              <a:t>Fælleskommunalt indikatorkatalog workshop 1</a:t>
            </a:r>
          </a:p>
        </p:txBody>
      </p:sp>
      <p:sp>
        <p:nvSpPr>
          <p:cNvPr id="6" name="Pladsholder til slidenummer 5"/>
          <p:cNvSpPr>
            <a:spLocks noGrp="1"/>
          </p:cNvSpPr>
          <p:nvPr>
            <p:ph type="sldNum" sz="quarter" idx="12"/>
          </p:nvPr>
        </p:nvSpPr>
        <p:spPr/>
        <p:txBody>
          <a:bodyPr/>
          <a:lstStyle/>
          <a:p>
            <a:fld id="{922D3ADF-3F75-4477-BEF0-61D3716E1437}" type="slidenum">
              <a:rPr lang="da-DK" smtClean="0"/>
              <a:t>‹nr.›</a:t>
            </a:fld>
            <a:endParaRPr lang="da-DK"/>
          </a:p>
        </p:txBody>
      </p:sp>
    </p:spTree>
    <p:extLst>
      <p:ext uri="{BB962C8B-B14F-4D97-AF65-F5344CB8AC3E}">
        <p14:creationId xmlns:p14="http://schemas.microsoft.com/office/powerpoint/2010/main" val="1927381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F4E5EB-7DDB-42A6-95E1-4693A60BC675}"/>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FD7F0971-9374-4CE9-AB69-72F6E85B48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0323C0E1-4E68-4A7A-85DC-FB0BCB36DE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9F83892-DF53-4998-B368-54026237A2F3}"/>
              </a:ext>
            </a:extLst>
          </p:cNvPr>
          <p:cNvSpPr>
            <a:spLocks noGrp="1"/>
          </p:cNvSpPr>
          <p:nvPr>
            <p:ph type="dt" sz="half" idx="10"/>
          </p:nvPr>
        </p:nvSpPr>
        <p:spPr/>
        <p:txBody>
          <a:bodyPr/>
          <a:lstStyle/>
          <a:p>
            <a:endParaRPr lang="da-DK"/>
          </a:p>
        </p:txBody>
      </p:sp>
      <p:sp>
        <p:nvSpPr>
          <p:cNvPr id="6" name="Pladsholder til sidefod 5">
            <a:extLst>
              <a:ext uri="{FF2B5EF4-FFF2-40B4-BE49-F238E27FC236}">
                <a16:creationId xmlns:a16="http://schemas.microsoft.com/office/drawing/2014/main" id="{6B78DE9C-B2BB-47B1-B32C-15220E952BD7}"/>
              </a:ext>
            </a:extLst>
          </p:cNvPr>
          <p:cNvSpPr>
            <a:spLocks noGrp="1"/>
          </p:cNvSpPr>
          <p:nvPr>
            <p:ph type="ftr" sz="quarter" idx="11"/>
          </p:nvPr>
        </p:nvSpPr>
        <p:spPr/>
        <p:txBody>
          <a:bodyPr/>
          <a:lstStyle/>
          <a:p>
            <a:r>
              <a:rPr lang="da-DK"/>
              <a:t>Indsæt emne</a:t>
            </a:r>
          </a:p>
        </p:txBody>
      </p:sp>
      <p:sp>
        <p:nvSpPr>
          <p:cNvPr id="7" name="Pladsholder til slidenummer 6">
            <a:extLst>
              <a:ext uri="{FF2B5EF4-FFF2-40B4-BE49-F238E27FC236}">
                <a16:creationId xmlns:a16="http://schemas.microsoft.com/office/drawing/2014/main" id="{B6F0AA8D-A74D-4D4A-B35F-5DF6E8AA69E6}"/>
              </a:ext>
            </a:extLst>
          </p:cNvPr>
          <p:cNvSpPr>
            <a:spLocks noGrp="1"/>
          </p:cNvSpPr>
          <p:nvPr>
            <p:ph type="sldNum" sz="quarter" idx="12"/>
          </p:nvPr>
        </p:nvSpPr>
        <p:spPr/>
        <p:txBody>
          <a:bodyPr/>
          <a:lstStyle/>
          <a:p>
            <a:fld id="{5B2DE5AD-A1C1-4C18-A119-8AEF41F1D580}" type="slidenum">
              <a:rPr lang="da-DK" smtClean="0"/>
              <a:t>‹nr.›</a:t>
            </a:fld>
            <a:endParaRPr lang="da-DK"/>
          </a:p>
        </p:txBody>
      </p:sp>
    </p:spTree>
    <p:extLst>
      <p:ext uri="{BB962C8B-B14F-4D97-AF65-F5344CB8AC3E}">
        <p14:creationId xmlns:p14="http://schemas.microsoft.com/office/powerpoint/2010/main" val="12625277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i master</a:t>
            </a:r>
          </a:p>
        </p:txBody>
      </p:sp>
      <p:sp>
        <p:nvSpPr>
          <p:cNvPr id="4" name="Pladsholder til dato 3"/>
          <p:cNvSpPr>
            <a:spLocks noGrp="1"/>
          </p:cNvSpPr>
          <p:nvPr>
            <p:ph type="dt" sz="half" idx="10"/>
          </p:nvPr>
        </p:nvSpPr>
        <p:spPr/>
        <p:txBody>
          <a:bodyPr/>
          <a:lstStyle/>
          <a:p>
            <a:fld id="{777BF1F2-7B5F-4249-BC3C-77804AF1F2B9}" type="datetime1">
              <a:rPr lang="da-DK" smtClean="0"/>
              <a:t>08-09-2022</a:t>
            </a:fld>
            <a:endParaRPr lang="da-DK"/>
          </a:p>
        </p:txBody>
      </p:sp>
      <p:sp>
        <p:nvSpPr>
          <p:cNvPr id="5" name="Pladsholder til sidefod 4"/>
          <p:cNvSpPr>
            <a:spLocks noGrp="1"/>
          </p:cNvSpPr>
          <p:nvPr>
            <p:ph type="ftr" sz="quarter" idx="11"/>
          </p:nvPr>
        </p:nvSpPr>
        <p:spPr/>
        <p:txBody>
          <a:bodyPr/>
          <a:lstStyle/>
          <a:p>
            <a:r>
              <a:rPr lang="da-DK"/>
              <a:t>Fælleskommunalt indikatorkatalog workshop 1</a:t>
            </a:r>
          </a:p>
        </p:txBody>
      </p:sp>
      <p:sp>
        <p:nvSpPr>
          <p:cNvPr id="6" name="Pladsholder til slidenummer 5"/>
          <p:cNvSpPr>
            <a:spLocks noGrp="1"/>
          </p:cNvSpPr>
          <p:nvPr>
            <p:ph type="sldNum" sz="quarter" idx="12"/>
          </p:nvPr>
        </p:nvSpPr>
        <p:spPr/>
        <p:txBody>
          <a:bodyPr/>
          <a:lstStyle/>
          <a:p>
            <a:fld id="{922D3ADF-3F75-4477-BEF0-61D3716E1437}" type="slidenum">
              <a:rPr lang="da-DK" smtClean="0"/>
              <a:t>‹nr.›</a:t>
            </a:fld>
            <a:endParaRPr lang="da-DK"/>
          </a:p>
        </p:txBody>
      </p:sp>
    </p:spTree>
    <p:extLst>
      <p:ext uri="{BB962C8B-B14F-4D97-AF65-F5344CB8AC3E}">
        <p14:creationId xmlns:p14="http://schemas.microsoft.com/office/powerpoint/2010/main" val="35782366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A059B0C2-4F6C-4BFB-BDBD-20A9B9C1E22E}" type="datetime1">
              <a:rPr lang="da-DK" smtClean="0"/>
              <a:t>08-09-2022</a:t>
            </a:fld>
            <a:endParaRPr lang="da-DK"/>
          </a:p>
        </p:txBody>
      </p:sp>
      <p:sp>
        <p:nvSpPr>
          <p:cNvPr id="6" name="Pladsholder til sidefod 5"/>
          <p:cNvSpPr>
            <a:spLocks noGrp="1"/>
          </p:cNvSpPr>
          <p:nvPr>
            <p:ph type="ftr" sz="quarter" idx="11"/>
          </p:nvPr>
        </p:nvSpPr>
        <p:spPr/>
        <p:txBody>
          <a:bodyPr/>
          <a:lstStyle/>
          <a:p>
            <a:r>
              <a:rPr lang="da-DK"/>
              <a:t>Fælleskommunalt indikatorkatalog workshop 1</a:t>
            </a:r>
          </a:p>
        </p:txBody>
      </p:sp>
      <p:sp>
        <p:nvSpPr>
          <p:cNvPr id="7" name="Pladsholder til slidenummer 6"/>
          <p:cNvSpPr>
            <a:spLocks noGrp="1"/>
          </p:cNvSpPr>
          <p:nvPr>
            <p:ph type="sldNum" sz="quarter" idx="12"/>
          </p:nvPr>
        </p:nvSpPr>
        <p:spPr/>
        <p:txBody>
          <a:bodyPr/>
          <a:lstStyle/>
          <a:p>
            <a:fld id="{922D3ADF-3F75-4477-BEF0-61D3716E1437}" type="slidenum">
              <a:rPr lang="da-DK" smtClean="0"/>
              <a:t>‹nr.›</a:t>
            </a:fld>
            <a:endParaRPr lang="da-DK"/>
          </a:p>
        </p:txBody>
      </p:sp>
    </p:spTree>
    <p:extLst>
      <p:ext uri="{BB962C8B-B14F-4D97-AF65-F5344CB8AC3E}">
        <p14:creationId xmlns:p14="http://schemas.microsoft.com/office/powerpoint/2010/main" val="24143445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i master</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1C8E51BF-8927-4EC9-B057-CD72FE5E06D7}" type="datetime1">
              <a:rPr lang="da-DK" smtClean="0"/>
              <a:t>08-09-2022</a:t>
            </a:fld>
            <a:endParaRPr lang="da-DK"/>
          </a:p>
        </p:txBody>
      </p:sp>
      <p:sp>
        <p:nvSpPr>
          <p:cNvPr id="8" name="Pladsholder til sidefod 7"/>
          <p:cNvSpPr>
            <a:spLocks noGrp="1"/>
          </p:cNvSpPr>
          <p:nvPr>
            <p:ph type="ftr" sz="quarter" idx="11"/>
          </p:nvPr>
        </p:nvSpPr>
        <p:spPr/>
        <p:txBody>
          <a:bodyPr/>
          <a:lstStyle/>
          <a:p>
            <a:r>
              <a:rPr lang="da-DK"/>
              <a:t>Fælleskommunalt indikatorkatalog workshop 1</a:t>
            </a:r>
          </a:p>
        </p:txBody>
      </p:sp>
      <p:sp>
        <p:nvSpPr>
          <p:cNvPr id="9" name="Pladsholder til slidenummer 8"/>
          <p:cNvSpPr>
            <a:spLocks noGrp="1"/>
          </p:cNvSpPr>
          <p:nvPr>
            <p:ph type="sldNum" sz="quarter" idx="12"/>
          </p:nvPr>
        </p:nvSpPr>
        <p:spPr/>
        <p:txBody>
          <a:bodyPr/>
          <a:lstStyle/>
          <a:p>
            <a:fld id="{922D3ADF-3F75-4477-BEF0-61D3716E1437}" type="slidenum">
              <a:rPr lang="da-DK" smtClean="0"/>
              <a:t>‹nr.›</a:t>
            </a:fld>
            <a:endParaRPr lang="da-DK"/>
          </a:p>
        </p:txBody>
      </p:sp>
    </p:spTree>
    <p:extLst>
      <p:ext uri="{BB962C8B-B14F-4D97-AF65-F5344CB8AC3E}">
        <p14:creationId xmlns:p14="http://schemas.microsoft.com/office/powerpoint/2010/main" val="18537842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5616A003-0494-4B36-A42C-BA2C968BF637}" type="datetime1">
              <a:rPr lang="da-DK" smtClean="0"/>
              <a:t>08-09-2022</a:t>
            </a:fld>
            <a:endParaRPr lang="da-DK"/>
          </a:p>
        </p:txBody>
      </p:sp>
      <p:sp>
        <p:nvSpPr>
          <p:cNvPr id="4" name="Pladsholder til sidefod 3"/>
          <p:cNvSpPr>
            <a:spLocks noGrp="1"/>
          </p:cNvSpPr>
          <p:nvPr>
            <p:ph type="ftr" sz="quarter" idx="11"/>
          </p:nvPr>
        </p:nvSpPr>
        <p:spPr/>
        <p:txBody>
          <a:bodyPr/>
          <a:lstStyle/>
          <a:p>
            <a:r>
              <a:rPr lang="da-DK"/>
              <a:t>Fælleskommunalt indikatorkatalog workshop 1</a:t>
            </a:r>
          </a:p>
        </p:txBody>
      </p:sp>
      <p:sp>
        <p:nvSpPr>
          <p:cNvPr id="5" name="Pladsholder til slidenummer 4"/>
          <p:cNvSpPr>
            <a:spLocks noGrp="1"/>
          </p:cNvSpPr>
          <p:nvPr>
            <p:ph type="sldNum" sz="quarter" idx="12"/>
          </p:nvPr>
        </p:nvSpPr>
        <p:spPr/>
        <p:txBody>
          <a:bodyPr/>
          <a:lstStyle/>
          <a:p>
            <a:fld id="{922D3ADF-3F75-4477-BEF0-61D3716E1437}" type="slidenum">
              <a:rPr lang="da-DK" smtClean="0"/>
              <a:t>‹nr.›</a:t>
            </a:fld>
            <a:endParaRPr lang="da-DK"/>
          </a:p>
        </p:txBody>
      </p:sp>
    </p:spTree>
    <p:extLst>
      <p:ext uri="{BB962C8B-B14F-4D97-AF65-F5344CB8AC3E}">
        <p14:creationId xmlns:p14="http://schemas.microsoft.com/office/powerpoint/2010/main" val="40446346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3C5AAC82-CA19-4382-BF09-545BE56A801C}" type="datetime1">
              <a:rPr lang="da-DK" smtClean="0"/>
              <a:t>08-09-2022</a:t>
            </a:fld>
            <a:endParaRPr lang="da-DK"/>
          </a:p>
        </p:txBody>
      </p:sp>
      <p:sp>
        <p:nvSpPr>
          <p:cNvPr id="3" name="Pladsholder til sidefod 2"/>
          <p:cNvSpPr>
            <a:spLocks noGrp="1"/>
          </p:cNvSpPr>
          <p:nvPr>
            <p:ph type="ftr" sz="quarter" idx="11"/>
          </p:nvPr>
        </p:nvSpPr>
        <p:spPr/>
        <p:txBody>
          <a:bodyPr/>
          <a:lstStyle/>
          <a:p>
            <a:r>
              <a:rPr lang="da-DK"/>
              <a:t>Fælleskommunalt indikatorkatalog workshop 1</a:t>
            </a:r>
          </a:p>
        </p:txBody>
      </p:sp>
      <p:sp>
        <p:nvSpPr>
          <p:cNvPr id="4" name="Pladsholder til slidenummer 3"/>
          <p:cNvSpPr>
            <a:spLocks noGrp="1"/>
          </p:cNvSpPr>
          <p:nvPr>
            <p:ph type="sldNum" sz="quarter" idx="12"/>
          </p:nvPr>
        </p:nvSpPr>
        <p:spPr/>
        <p:txBody>
          <a:bodyPr/>
          <a:lstStyle/>
          <a:p>
            <a:fld id="{922D3ADF-3F75-4477-BEF0-61D3716E1437}" type="slidenum">
              <a:rPr lang="da-DK" smtClean="0"/>
              <a:t>‹nr.›</a:t>
            </a:fld>
            <a:endParaRPr lang="da-DK"/>
          </a:p>
        </p:txBody>
      </p:sp>
    </p:spTree>
    <p:extLst>
      <p:ext uri="{BB962C8B-B14F-4D97-AF65-F5344CB8AC3E}">
        <p14:creationId xmlns:p14="http://schemas.microsoft.com/office/powerpoint/2010/main" val="35690328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825EFB44-B781-4F13-BBE1-98DC86568E51}" type="datetime1">
              <a:rPr lang="da-DK" smtClean="0"/>
              <a:t>08-09-2022</a:t>
            </a:fld>
            <a:endParaRPr lang="da-DK"/>
          </a:p>
        </p:txBody>
      </p:sp>
      <p:sp>
        <p:nvSpPr>
          <p:cNvPr id="6" name="Pladsholder til sidefod 5"/>
          <p:cNvSpPr>
            <a:spLocks noGrp="1"/>
          </p:cNvSpPr>
          <p:nvPr>
            <p:ph type="ftr" sz="quarter" idx="11"/>
          </p:nvPr>
        </p:nvSpPr>
        <p:spPr/>
        <p:txBody>
          <a:bodyPr/>
          <a:lstStyle/>
          <a:p>
            <a:r>
              <a:rPr lang="da-DK"/>
              <a:t>Fælleskommunalt indikatorkatalog workshop 1</a:t>
            </a:r>
          </a:p>
        </p:txBody>
      </p:sp>
      <p:sp>
        <p:nvSpPr>
          <p:cNvPr id="7" name="Pladsholder til slidenummer 6"/>
          <p:cNvSpPr>
            <a:spLocks noGrp="1"/>
          </p:cNvSpPr>
          <p:nvPr>
            <p:ph type="sldNum" sz="quarter" idx="12"/>
          </p:nvPr>
        </p:nvSpPr>
        <p:spPr/>
        <p:txBody>
          <a:bodyPr/>
          <a:lstStyle/>
          <a:p>
            <a:fld id="{922D3ADF-3F75-4477-BEF0-61D3716E1437}" type="slidenum">
              <a:rPr lang="da-DK" smtClean="0"/>
              <a:t>‹nr.›</a:t>
            </a:fld>
            <a:endParaRPr lang="da-DK"/>
          </a:p>
        </p:txBody>
      </p:sp>
    </p:spTree>
    <p:extLst>
      <p:ext uri="{BB962C8B-B14F-4D97-AF65-F5344CB8AC3E}">
        <p14:creationId xmlns:p14="http://schemas.microsoft.com/office/powerpoint/2010/main" val="21456320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i master</a:t>
            </a:r>
          </a:p>
        </p:txBody>
      </p:sp>
      <p:sp>
        <p:nvSpPr>
          <p:cNvPr id="5" name="Pladsholder til dato 4"/>
          <p:cNvSpPr>
            <a:spLocks noGrp="1"/>
          </p:cNvSpPr>
          <p:nvPr>
            <p:ph type="dt" sz="half" idx="10"/>
          </p:nvPr>
        </p:nvSpPr>
        <p:spPr/>
        <p:txBody>
          <a:bodyPr/>
          <a:lstStyle/>
          <a:p>
            <a:fld id="{62BDF89D-9B0D-4414-926D-C3A20290C63D}" type="datetime1">
              <a:rPr lang="da-DK" smtClean="0"/>
              <a:t>08-09-2022</a:t>
            </a:fld>
            <a:endParaRPr lang="da-DK"/>
          </a:p>
        </p:txBody>
      </p:sp>
      <p:sp>
        <p:nvSpPr>
          <p:cNvPr id="6" name="Pladsholder til sidefod 5"/>
          <p:cNvSpPr>
            <a:spLocks noGrp="1"/>
          </p:cNvSpPr>
          <p:nvPr>
            <p:ph type="ftr" sz="quarter" idx="11"/>
          </p:nvPr>
        </p:nvSpPr>
        <p:spPr/>
        <p:txBody>
          <a:bodyPr/>
          <a:lstStyle/>
          <a:p>
            <a:r>
              <a:rPr lang="da-DK"/>
              <a:t>Fælleskommunalt indikatorkatalog workshop 1</a:t>
            </a:r>
          </a:p>
        </p:txBody>
      </p:sp>
      <p:sp>
        <p:nvSpPr>
          <p:cNvPr id="7" name="Pladsholder til slidenummer 6"/>
          <p:cNvSpPr>
            <a:spLocks noGrp="1"/>
          </p:cNvSpPr>
          <p:nvPr>
            <p:ph type="sldNum" sz="quarter" idx="12"/>
          </p:nvPr>
        </p:nvSpPr>
        <p:spPr/>
        <p:txBody>
          <a:bodyPr/>
          <a:lstStyle/>
          <a:p>
            <a:fld id="{922D3ADF-3F75-4477-BEF0-61D3716E1437}" type="slidenum">
              <a:rPr lang="da-DK" smtClean="0"/>
              <a:t>‹nr.›</a:t>
            </a:fld>
            <a:endParaRPr lang="da-DK"/>
          </a:p>
        </p:txBody>
      </p:sp>
    </p:spTree>
    <p:extLst>
      <p:ext uri="{BB962C8B-B14F-4D97-AF65-F5344CB8AC3E}">
        <p14:creationId xmlns:p14="http://schemas.microsoft.com/office/powerpoint/2010/main" val="5644820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ED1CDFDB-9772-4466-AD12-9FF4BF7786AE}" type="datetime1">
              <a:rPr lang="da-DK" smtClean="0"/>
              <a:t>08-09-2022</a:t>
            </a:fld>
            <a:endParaRPr lang="da-DK"/>
          </a:p>
        </p:txBody>
      </p:sp>
      <p:sp>
        <p:nvSpPr>
          <p:cNvPr id="5" name="Pladsholder til sidefod 4"/>
          <p:cNvSpPr>
            <a:spLocks noGrp="1"/>
          </p:cNvSpPr>
          <p:nvPr>
            <p:ph type="ftr" sz="quarter" idx="11"/>
          </p:nvPr>
        </p:nvSpPr>
        <p:spPr/>
        <p:txBody>
          <a:bodyPr/>
          <a:lstStyle/>
          <a:p>
            <a:r>
              <a:rPr lang="da-DK"/>
              <a:t>Fælleskommunalt indikatorkatalog workshop 1</a:t>
            </a:r>
          </a:p>
        </p:txBody>
      </p:sp>
      <p:sp>
        <p:nvSpPr>
          <p:cNvPr id="6" name="Pladsholder til slidenummer 5"/>
          <p:cNvSpPr>
            <a:spLocks noGrp="1"/>
          </p:cNvSpPr>
          <p:nvPr>
            <p:ph type="sldNum" sz="quarter" idx="12"/>
          </p:nvPr>
        </p:nvSpPr>
        <p:spPr/>
        <p:txBody>
          <a:bodyPr/>
          <a:lstStyle/>
          <a:p>
            <a:fld id="{922D3ADF-3F75-4477-BEF0-61D3716E1437}" type="slidenum">
              <a:rPr lang="da-DK" smtClean="0"/>
              <a:t>‹nr.›</a:t>
            </a:fld>
            <a:endParaRPr lang="da-DK"/>
          </a:p>
        </p:txBody>
      </p:sp>
    </p:spTree>
    <p:extLst>
      <p:ext uri="{BB962C8B-B14F-4D97-AF65-F5344CB8AC3E}">
        <p14:creationId xmlns:p14="http://schemas.microsoft.com/office/powerpoint/2010/main" val="41426410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491F950C-991D-4A60-8F80-47335E859AE3}" type="datetime1">
              <a:rPr lang="da-DK" smtClean="0"/>
              <a:t>08-09-2022</a:t>
            </a:fld>
            <a:endParaRPr lang="da-DK"/>
          </a:p>
        </p:txBody>
      </p:sp>
      <p:sp>
        <p:nvSpPr>
          <p:cNvPr id="5" name="Pladsholder til sidefod 4"/>
          <p:cNvSpPr>
            <a:spLocks noGrp="1"/>
          </p:cNvSpPr>
          <p:nvPr>
            <p:ph type="ftr" sz="quarter" idx="11"/>
          </p:nvPr>
        </p:nvSpPr>
        <p:spPr/>
        <p:txBody>
          <a:bodyPr/>
          <a:lstStyle/>
          <a:p>
            <a:r>
              <a:rPr lang="da-DK"/>
              <a:t>Fælleskommunalt indikatorkatalog workshop 1</a:t>
            </a:r>
          </a:p>
        </p:txBody>
      </p:sp>
      <p:sp>
        <p:nvSpPr>
          <p:cNvPr id="6" name="Pladsholder til slidenummer 5"/>
          <p:cNvSpPr>
            <a:spLocks noGrp="1"/>
          </p:cNvSpPr>
          <p:nvPr>
            <p:ph type="sldNum" sz="quarter" idx="12"/>
          </p:nvPr>
        </p:nvSpPr>
        <p:spPr/>
        <p:txBody>
          <a:bodyPr/>
          <a:lstStyle/>
          <a:p>
            <a:fld id="{922D3ADF-3F75-4477-BEF0-61D3716E1437}" type="slidenum">
              <a:rPr lang="da-DK" smtClean="0"/>
              <a:t>‹nr.›</a:t>
            </a:fld>
            <a:endParaRPr lang="da-DK"/>
          </a:p>
        </p:txBody>
      </p:sp>
    </p:spTree>
    <p:extLst>
      <p:ext uri="{BB962C8B-B14F-4D97-AF65-F5344CB8AC3E}">
        <p14:creationId xmlns:p14="http://schemas.microsoft.com/office/powerpoint/2010/main" val="29412084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Titeldias med kant">
    <p:spTree>
      <p:nvGrpSpPr>
        <p:cNvPr id="1" name=""/>
        <p:cNvGrpSpPr/>
        <p:nvPr/>
      </p:nvGrpSpPr>
      <p:grpSpPr>
        <a:xfrm>
          <a:off x="0" y="0"/>
          <a:ext cx="0" cy="0"/>
          <a:chOff x="0" y="0"/>
          <a:chExt cx="0" cy="0"/>
        </a:xfrm>
      </p:grpSpPr>
      <p:sp>
        <p:nvSpPr>
          <p:cNvPr id="17" name="Grafik"/>
          <p:cNvSpPr>
            <a:spLocks/>
          </p:cNvSpPr>
          <p:nvPr userDrawn="1"/>
        </p:nvSpPr>
        <p:spPr bwMode="auto">
          <a:xfrm>
            <a:off x="0" y="1588"/>
            <a:ext cx="12189600" cy="6859588"/>
          </a:xfrm>
          <a:custGeom>
            <a:avLst/>
            <a:gdLst>
              <a:gd name="T0" fmla="*/ 7677 w 7677"/>
              <a:gd name="T1" fmla="*/ 499 h 4321"/>
              <a:gd name="T2" fmla="*/ 7677 w 7677"/>
              <a:gd name="T3" fmla="*/ 0 h 4321"/>
              <a:gd name="T4" fmla="*/ 0 w 7677"/>
              <a:gd name="T5" fmla="*/ 0 h 4321"/>
              <a:gd name="T6" fmla="*/ 0 w 7677"/>
              <a:gd name="T7" fmla="*/ 499 h 4321"/>
              <a:gd name="T8" fmla="*/ 0 w 7677"/>
              <a:gd name="T9" fmla="*/ 4321 h 4321"/>
              <a:gd name="T10" fmla="*/ 499 w 7677"/>
              <a:gd name="T11" fmla="*/ 4321 h 4321"/>
              <a:gd name="T12" fmla="*/ 499 w 7677"/>
              <a:gd name="T13" fmla="*/ 499 h 4321"/>
              <a:gd name="T14" fmla="*/ 7677 w 7677"/>
              <a:gd name="T15" fmla="*/ 499 h 4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77" h="4321">
                <a:moveTo>
                  <a:pt x="7677" y="499"/>
                </a:moveTo>
                <a:lnTo>
                  <a:pt x="7677" y="0"/>
                </a:lnTo>
                <a:lnTo>
                  <a:pt x="0" y="0"/>
                </a:lnTo>
                <a:lnTo>
                  <a:pt x="0" y="499"/>
                </a:lnTo>
                <a:lnTo>
                  <a:pt x="0" y="4321"/>
                </a:lnTo>
                <a:lnTo>
                  <a:pt x="499" y="4321"/>
                </a:lnTo>
                <a:lnTo>
                  <a:pt x="499" y="499"/>
                </a:lnTo>
                <a:lnTo>
                  <a:pt x="7677" y="499"/>
                </a:lnTo>
                <a:close/>
              </a:path>
            </a:pathLst>
          </a:custGeom>
          <a:solidFill>
            <a:srgbClr val="016AA3"/>
          </a:solidFill>
          <a:ln>
            <a:noFill/>
          </a:ln>
        </p:spPr>
        <p:txBody>
          <a:bodyPr vert="horz" wrap="square" lIns="91440" tIns="45720" rIns="91440" bIns="45720" numCol="1" anchor="t" anchorCtr="0" compatLnSpc="1">
            <a:prstTxWarp prst="textNoShape">
              <a:avLst/>
            </a:prstTxWarp>
          </a:bodyPr>
          <a:lstStyle/>
          <a:p>
            <a:endParaRPr lang="da-DK">
              <a:solidFill>
                <a:prstClr val="black"/>
              </a:solidFill>
            </a:endParaRPr>
          </a:p>
        </p:txBody>
      </p:sp>
      <p:sp>
        <p:nvSpPr>
          <p:cNvPr id="7" name="Pladsholder til dato 6"/>
          <p:cNvSpPr>
            <a:spLocks noGrp="1"/>
          </p:cNvSpPr>
          <p:nvPr>
            <p:ph type="dt" sz="half" idx="10"/>
          </p:nvPr>
        </p:nvSpPr>
        <p:spPr/>
        <p:txBody>
          <a:bodyPr/>
          <a:lstStyle>
            <a:lvl1pPr>
              <a:defRPr>
                <a:solidFill>
                  <a:schemeClr val="bg1"/>
                </a:solidFill>
              </a:defRPr>
            </a:lvl1pPr>
          </a:lstStyle>
          <a:p>
            <a:fld id="{6C047E24-4300-4BA6-B50B-D11C378D161F}" type="datetime1">
              <a:rPr lang="da-DK" smtClean="0">
                <a:solidFill>
                  <a:prstClr val="white"/>
                </a:solidFill>
              </a:rPr>
              <a:t>08-09-2022</a:t>
            </a:fld>
            <a:endParaRPr lang="en-GB" dirty="0">
              <a:solidFill>
                <a:prstClr val="white"/>
              </a:solidFill>
            </a:endParaRPr>
          </a:p>
        </p:txBody>
      </p:sp>
      <p:sp>
        <p:nvSpPr>
          <p:cNvPr id="8" name="Pladsholder til sidefod 7"/>
          <p:cNvSpPr>
            <a:spLocks noGrp="1"/>
          </p:cNvSpPr>
          <p:nvPr>
            <p:ph type="ftr" sz="quarter" idx="11"/>
          </p:nvPr>
        </p:nvSpPr>
        <p:spPr/>
        <p:txBody>
          <a:bodyPr/>
          <a:lstStyle>
            <a:lvl1pPr>
              <a:defRPr>
                <a:solidFill>
                  <a:schemeClr val="bg1"/>
                </a:solidFill>
              </a:defRPr>
            </a:lvl1pPr>
          </a:lstStyle>
          <a:p>
            <a:r>
              <a:rPr lang="en-GB">
                <a:solidFill>
                  <a:prstClr val="white"/>
                </a:solidFill>
              </a:rPr>
              <a:t>Fælleskommunalt indikatorkatalog workshop 1</a:t>
            </a:r>
            <a:endParaRPr lang="en-GB" dirty="0">
              <a:solidFill>
                <a:prstClr val="white"/>
              </a:solidFill>
            </a:endParaRPr>
          </a:p>
        </p:txBody>
      </p:sp>
      <p:sp>
        <p:nvSpPr>
          <p:cNvPr id="14" name="Title 1"/>
          <p:cNvSpPr>
            <a:spLocks noGrp="1"/>
          </p:cNvSpPr>
          <p:nvPr>
            <p:ph type="ctrTitle" hasCustomPrompt="1"/>
          </p:nvPr>
        </p:nvSpPr>
        <p:spPr>
          <a:xfrm>
            <a:off x="1908174" y="2973600"/>
            <a:ext cx="9116091" cy="1411200"/>
          </a:xfrm>
        </p:spPr>
        <p:txBody>
          <a:bodyPr anchor="b"/>
          <a:lstStyle>
            <a:lvl1pPr algn="l">
              <a:lnSpc>
                <a:spcPct val="80000"/>
              </a:lnSpc>
              <a:defRPr sz="5000" b="1" cap="all" spc="-100" baseline="0">
                <a:solidFill>
                  <a:srgbClr val="003B7A"/>
                </a:solidFill>
                <a:latin typeface="+mj-lt"/>
              </a:defRPr>
            </a:lvl1pPr>
          </a:lstStyle>
          <a:p>
            <a:r>
              <a:rPr lang="da-DK" noProof="0" dirty="0"/>
              <a:t>Overskrift I to linjer</a:t>
            </a:r>
          </a:p>
        </p:txBody>
      </p:sp>
      <p:sp>
        <p:nvSpPr>
          <p:cNvPr id="15" name="Subtitle 2"/>
          <p:cNvSpPr>
            <a:spLocks noGrp="1"/>
          </p:cNvSpPr>
          <p:nvPr>
            <p:ph type="subTitle" idx="1" hasCustomPrompt="1"/>
          </p:nvPr>
        </p:nvSpPr>
        <p:spPr>
          <a:xfrm>
            <a:off x="1908175" y="4383656"/>
            <a:ext cx="9116090" cy="648000"/>
          </a:xfrm>
        </p:spPr>
        <p:txBody>
          <a:bodyPr/>
          <a:lstStyle>
            <a:lvl1pPr marL="0" indent="0" algn="l">
              <a:buNone/>
              <a:defRPr sz="1600" b="0" baseline="0">
                <a:solidFill>
                  <a:srgbClr val="003B7A"/>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noProof="0" dirty="0"/>
              <a:t>Klik, og tilføj sted og dato</a:t>
            </a:r>
          </a:p>
        </p:txBody>
      </p:sp>
      <p:sp>
        <p:nvSpPr>
          <p:cNvPr id="19" name="Pladsholder til slidenummer 18" hidden="1"/>
          <p:cNvSpPr>
            <a:spLocks noGrp="1"/>
          </p:cNvSpPr>
          <p:nvPr>
            <p:ph type="sldNum" sz="quarter" idx="12"/>
          </p:nvPr>
        </p:nvSpPr>
        <p:spPr>
          <a:xfrm>
            <a:off x="10465806" y="7115401"/>
            <a:ext cx="541920" cy="438620"/>
          </a:xfrm>
        </p:spPr>
        <p:txBody>
          <a:bodyPr/>
          <a:lstStyle>
            <a:lvl1pPr>
              <a:defRPr sz="100">
                <a:solidFill>
                  <a:schemeClr val="bg1">
                    <a:lumMod val="85000"/>
                  </a:schemeClr>
                </a:solidFill>
              </a:defRPr>
            </a:lvl1pPr>
          </a:lstStyle>
          <a:p>
            <a:fld id="{45D37B1E-C366-494F-A587-962AD9AABC83}" type="slidenum">
              <a:rPr lang="en-GB" smtClean="0">
                <a:solidFill>
                  <a:prstClr val="white">
                    <a:lumMod val="85000"/>
                  </a:prstClr>
                </a:solidFill>
              </a:rPr>
              <a:pPr/>
              <a:t>‹nr.›</a:t>
            </a:fld>
            <a:endParaRPr lang="en-GB" dirty="0">
              <a:solidFill>
                <a:prstClr val="white">
                  <a:lumMod val="85000"/>
                </a:prstClr>
              </a:solidFill>
            </a:endParaRPr>
          </a:p>
        </p:txBody>
      </p:sp>
      <p:sp>
        <p:nvSpPr>
          <p:cNvPr id="11" name="Text Box 48"/>
          <p:cNvSpPr txBox="1">
            <a:spLocks noChangeArrowheads="1"/>
          </p:cNvSpPr>
          <p:nvPr userDrawn="1"/>
        </p:nvSpPr>
        <p:spPr bwMode="auto">
          <a:xfrm>
            <a:off x="-2545976" y="1548000"/>
            <a:ext cx="2403576" cy="1603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Aft>
                <a:spcPts val="600"/>
              </a:spcAft>
              <a:defRPr/>
            </a:pPr>
            <a:r>
              <a:rPr lang="da-DK" sz="1000" b="1" noProof="1">
                <a:solidFill>
                  <a:prstClr val="black">
                    <a:lumMod val="75000"/>
                    <a:lumOff val="25000"/>
                  </a:prstClr>
                </a:solidFill>
              </a:rPr>
              <a:t>Titeldias med kant</a:t>
            </a:r>
          </a:p>
          <a:p>
            <a:pPr algn="r" eaLnBrk="1" hangingPunct="1">
              <a:spcAft>
                <a:spcPts val="300"/>
              </a:spcAft>
              <a:defRPr/>
            </a:pPr>
            <a:r>
              <a:rPr lang="da-DK" sz="1000" b="1" noProof="1">
                <a:solidFill>
                  <a:prstClr val="black">
                    <a:lumMod val="75000"/>
                    <a:lumOff val="25000"/>
                  </a:prstClr>
                </a:solidFill>
              </a:rPr>
              <a:t>Indsæt TITEL og EMNE</a:t>
            </a:r>
          </a:p>
          <a:p>
            <a:pPr algn="r" eaLnBrk="1" hangingPunct="1">
              <a:spcAft>
                <a:spcPts val="240"/>
              </a:spcAft>
              <a:defRPr/>
            </a:pPr>
            <a:r>
              <a:rPr lang="da-DK" altLang="da-DK" sz="1000" b="1" noProof="1">
                <a:solidFill>
                  <a:prstClr val="black">
                    <a:lumMod val="75000"/>
                    <a:lumOff val="25000"/>
                  </a:prstClr>
                </a:solidFill>
              </a:rPr>
              <a:t>1. </a:t>
            </a:r>
            <a:r>
              <a:rPr lang="da-DK" altLang="da-DK" sz="1000" noProof="1">
                <a:solidFill>
                  <a:prstClr val="black">
                    <a:lumMod val="75000"/>
                    <a:lumOff val="25000"/>
                  </a:prstClr>
                </a:solidFill>
              </a:rPr>
              <a:t>Klik på fanen </a:t>
            </a:r>
            <a:r>
              <a:rPr lang="da-DK" altLang="da-DK" sz="1000" b="1" noProof="1">
                <a:solidFill>
                  <a:prstClr val="black">
                    <a:lumMod val="75000"/>
                    <a:lumOff val="25000"/>
                  </a:prstClr>
                </a:solidFill>
              </a:rPr>
              <a:t>INDSÆT </a:t>
            </a:r>
            <a:r>
              <a:rPr lang="da-DK" altLang="da-DK" sz="1000" noProof="1">
                <a:solidFill>
                  <a:prstClr val="black">
                    <a:lumMod val="75000"/>
                    <a:lumOff val="25000"/>
                  </a:prstClr>
                </a:solidFill>
              </a:rPr>
              <a:t>i topmenuen </a:t>
            </a:r>
          </a:p>
          <a:p>
            <a:pPr algn="r" eaLnBrk="1" hangingPunct="1">
              <a:spcAft>
                <a:spcPts val="240"/>
              </a:spcAft>
              <a:defRPr/>
            </a:pPr>
            <a:r>
              <a:rPr lang="da-DK" altLang="da-DK" sz="1000" b="1" noProof="1">
                <a:solidFill>
                  <a:prstClr val="black">
                    <a:lumMod val="75000"/>
                    <a:lumOff val="25000"/>
                  </a:prstClr>
                </a:solidFill>
              </a:rPr>
              <a:t>2.</a:t>
            </a:r>
            <a:r>
              <a:rPr lang="da-DK" altLang="da-DK" sz="1000" noProof="1">
                <a:solidFill>
                  <a:prstClr val="black">
                    <a:lumMod val="75000"/>
                    <a:lumOff val="25000"/>
                  </a:prstClr>
                </a:solidFill>
              </a:rPr>
              <a:t> Klik på </a:t>
            </a:r>
            <a:r>
              <a:rPr lang="da-DK" altLang="da-DK" sz="1000" b="1" noProof="1">
                <a:solidFill>
                  <a:prstClr val="black">
                    <a:lumMod val="75000"/>
                    <a:lumOff val="25000"/>
                  </a:prstClr>
                </a:solidFill>
              </a:rPr>
              <a:t>Sidehoved og Sidefod</a:t>
            </a:r>
            <a:endParaRPr lang="da-DK" altLang="da-DK" sz="1000" noProof="1">
              <a:solidFill>
                <a:prstClr val="black">
                  <a:lumMod val="75000"/>
                  <a:lumOff val="25000"/>
                </a:prstClr>
              </a:solidFill>
            </a:endParaRPr>
          </a:p>
          <a:p>
            <a:pPr algn="r" eaLnBrk="1" hangingPunct="1">
              <a:spcAft>
                <a:spcPts val="240"/>
              </a:spcAft>
              <a:defRPr/>
            </a:pPr>
            <a:r>
              <a:rPr lang="da-DK" sz="1000" b="1" noProof="1">
                <a:solidFill>
                  <a:prstClr val="black">
                    <a:lumMod val="75000"/>
                    <a:lumOff val="25000"/>
                  </a:prstClr>
                </a:solidFill>
              </a:rPr>
              <a:t>3.</a:t>
            </a:r>
            <a:r>
              <a:rPr lang="da-DK" sz="1000" noProof="1">
                <a:solidFill>
                  <a:prstClr val="black">
                    <a:lumMod val="75000"/>
                    <a:lumOff val="25000"/>
                  </a:prstClr>
                </a:solidFill>
              </a:rPr>
              <a:t> Dobbeltklik i feltet med </a:t>
            </a:r>
            <a:r>
              <a:rPr lang="da-DK" sz="1000" b="1" noProof="1">
                <a:solidFill>
                  <a:prstClr val="black">
                    <a:lumMod val="75000"/>
                    <a:lumOff val="25000"/>
                  </a:prstClr>
                </a:solidFill>
              </a:rPr>
              <a:t>INDSÆT TITEL </a:t>
            </a:r>
            <a:r>
              <a:rPr lang="da-DK" sz="1000" noProof="1">
                <a:solidFill>
                  <a:prstClr val="black">
                    <a:lumMod val="75000"/>
                    <a:lumOff val="25000"/>
                  </a:prstClr>
                </a:solidFill>
              </a:rPr>
              <a:t>og indsæt din TITEL-tekst</a:t>
            </a:r>
          </a:p>
          <a:p>
            <a:pPr algn="r" eaLnBrk="1" hangingPunct="1">
              <a:spcAft>
                <a:spcPts val="240"/>
              </a:spcAft>
              <a:defRPr/>
            </a:pPr>
            <a:r>
              <a:rPr lang="da-DK" sz="1000" b="1" noProof="1">
                <a:solidFill>
                  <a:prstClr val="black">
                    <a:lumMod val="75000"/>
                    <a:lumOff val="25000"/>
                  </a:prstClr>
                </a:solidFill>
              </a:rPr>
              <a:t>4. </a:t>
            </a:r>
            <a:r>
              <a:rPr lang="da-DK" sz="1000" noProof="1">
                <a:solidFill>
                  <a:prstClr val="black">
                    <a:lumMod val="75000"/>
                    <a:lumOff val="25000"/>
                  </a:prstClr>
                </a:solidFill>
              </a:rPr>
              <a:t>Dobbeltklik i feltet med </a:t>
            </a:r>
            <a:r>
              <a:rPr lang="da-DK" sz="1000" b="1" noProof="1">
                <a:solidFill>
                  <a:prstClr val="black">
                    <a:lumMod val="75000"/>
                    <a:lumOff val="25000"/>
                  </a:prstClr>
                </a:solidFill>
              </a:rPr>
              <a:t>INDSÆT EMNE</a:t>
            </a:r>
            <a:r>
              <a:rPr lang="da-DK" sz="1000" noProof="1">
                <a:solidFill>
                  <a:prstClr val="black">
                    <a:lumMod val="75000"/>
                    <a:lumOff val="25000"/>
                  </a:prstClr>
                </a:solidFill>
              </a:rPr>
              <a:t> og indsæt din EMNE-tekst</a:t>
            </a:r>
            <a:endParaRPr lang="da-DK" sz="1000" b="1" noProof="1">
              <a:solidFill>
                <a:prstClr val="black">
                  <a:lumMod val="75000"/>
                  <a:lumOff val="25000"/>
                </a:prstClr>
              </a:solidFill>
            </a:endParaRPr>
          </a:p>
          <a:p>
            <a:pPr algn="r" eaLnBrk="1" hangingPunct="1">
              <a:spcAft>
                <a:spcPts val="240"/>
              </a:spcAft>
              <a:defRPr/>
            </a:pPr>
            <a:r>
              <a:rPr lang="da-DK" sz="1000" b="1" noProof="1">
                <a:solidFill>
                  <a:prstClr val="black">
                    <a:lumMod val="75000"/>
                    <a:lumOff val="25000"/>
                  </a:prstClr>
                </a:solidFill>
              </a:rPr>
              <a:t>5. </a:t>
            </a:r>
            <a:r>
              <a:rPr lang="da-DK" sz="1000" noProof="1">
                <a:solidFill>
                  <a:prstClr val="black">
                    <a:lumMod val="75000"/>
                    <a:lumOff val="25000"/>
                  </a:prstClr>
                </a:solidFill>
              </a:rPr>
              <a:t>Vælg </a:t>
            </a:r>
            <a:r>
              <a:rPr lang="da-DK" sz="1000" b="1" noProof="1">
                <a:solidFill>
                  <a:prstClr val="black">
                    <a:lumMod val="75000"/>
                    <a:lumOff val="25000"/>
                  </a:prstClr>
                </a:solidFill>
              </a:rPr>
              <a:t>Anvend på alle</a:t>
            </a:r>
          </a:p>
        </p:txBody>
      </p:sp>
      <p:sp>
        <p:nvSpPr>
          <p:cNvPr id="13" name="TextBox 7"/>
          <p:cNvSpPr txBox="1"/>
          <p:nvPr userDrawn="1"/>
        </p:nvSpPr>
        <p:spPr>
          <a:xfrm>
            <a:off x="-2785322" y="5888924"/>
            <a:ext cx="2642921" cy="1013098"/>
          </a:xfrm>
          <a:prstGeom prst="rect">
            <a:avLst/>
          </a:prstGeom>
          <a:noFill/>
        </p:spPr>
        <p:txBody>
          <a:bodyPr wrap="square" lIns="0" tIns="0" rIns="0" bIns="0">
            <a:spAutoFit/>
          </a:bodyPr>
          <a:ls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30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Vælg layout/design</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1. </a:t>
            </a:r>
            <a:r>
              <a:rPr lang="en-GB" sz="1000" noProof="1">
                <a:solidFill>
                  <a:prstClr val="black">
                    <a:lumMod val="75000"/>
                    <a:lumOff val="25000"/>
                  </a:prstClr>
                </a:solidFill>
                <a:latin typeface="Arial" panose="020B0604020202020204" pitchFamily="34" charset="0"/>
                <a:cs typeface="Arial" panose="020B0604020202020204" pitchFamily="34" charset="0"/>
              </a:rPr>
              <a:t>Højreklik på slide i venstre side </a:t>
            </a:r>
          </a:p>
          <a:p>
            <a:pPr algn="r">
              <a:spcAft>
                <a:spcPts val="240"/>
              </a:spcAft>
              <a:defRPr/>
            </a:pPr>
            <a:r>
              <a:rPr lang="en-GB" sz="1000" b="1" noProof="1">
                <a:solidFill>
                  <a:prstClr val="black">
                    <a:lumMod val="75000"/>
                    <a:lumOff val="25000"/>
                  </a:prstClr>
                </a:solidFill>
                <a:latin typeface="Arial" panose="020B0604020202020204" pitchFamily="34" charset="0"/>
                <a:cs typeface="Arial" panose="020B0604020202020204" pitchFamily="34" charset="0"/>
              </a:rPr>
              <a:t>2. </a:t>
            </a:r>
            <a:r>
              <a:rPr lang="en-GB" sz="1000" noProof="1">
                <a:solidFill>
                  <a:prstClr val="black">
                    <a:lumMod val="75000"/>
                    <a:lumOff val="25000"/>
                  </a:prstClr>
                </a:solidFill>
                <a:latin typeface="Arial" panose="020B0604020202020204" pitchFamily="34" charset="0"/>
                <a:cs typeface="Arial" panose="020B0604020202020204" pitchFamily="34" charset="0"/>
              </a:rPr>
              <a:t>Vælg et passende layout </a:t>
            </a:r>
            <a:br>
              <a:rPr lang="en-GB" sz="1000" noProof="1">
                <a:solidFill>
                  <a:prstClr val="black">
                    <a:lumMod val="75000"/>
                    <a:lumOff val="25000"/>
                  </a:prstClr>
                </a:solidFill>
                <a:latin typeface="Arial" panose="020B0604020202020204" pitchFamily="34" charset="0"/>
                <a:cs typeface="Arial" panose="020B0604020202020204" pitchFamily="34" charset="0"/>
              </a:rPr>
            </a:br>
            <a:r>
              <a:rPr lang="en-GB" sz="1000" noProof="1">
                <a:solidFill>
                  <a:prstClr val="black">
                    <a:lumMod val="75000"/>
                    <a:lumOff val="25000"/>
                  </a:prstClr>
                </a:solidFill>
                <a:latin typeface="Arial" panose="020B0604020202020204" pitchFamily="34" charset="0"/>
                <a:cs typeface="Arial" panose="020B0604020202020204" pitchFamily="34" charset="0"/>
              </a:rPr>
              <a:t>fra “drop ned” menuen</a:t>
            </a:r>
          </a:p>
          <a:p>
            <a:pPr algn="r">
              <a:spcAft>
                <a:spcPts val="240"/>
              </a:spcAft>
              <a:defRPr/>
            </a:pPr>
            <a:r>
              <a:rPr lang="en-GB" sz="1000" i="1" noProof="1">
                <a:solidFill>
                  <a:prstClr val="black">
                    <a:lumMod val="75000"/>
                    <a:lumOff val="25000"/>
                  </a:prstClr>
                </a:solidFill>
                <a:latin typeface="Arial" panose="020B0604020202020204" pitchFamily="34" charset="0"/>
                <a:cs typeface="Arial" panose="020B0604020202020204" pitchFamily="34" charset="0"/>
              </a:rPr>
              <a:t>Alternativt kan du vælge layout direkte under knappen </a:t>
            </a:r>
            <a:r>
              <a:rPr lang="en-GB" sz="1000" b="1" i="1" noProof="1">
                <a:solidFill>
                  <a:prstClr val="black">
                    <a:lumMod val="75000"/>
                    <a:lumOff val="25000"/>
                  </a:prstClr>
                </a:solidFill>
                <a:latin typeface="Arial" panose="020B0604020202020204" pitchFamily="34" charset="0"/>
                <a:cs typeface="Arial" panose="020B0604020202020204" pitchFamily="34" charset="0"/>
              </a:rPr>
              <a:t>Nyt slide</a:t>
            </a:r>
            <a:r>
              <a:rPr lang="en-GB" sz="1000" i="1" noProof="1">
                <a:solidFill>
                  <a:prstClr val="black">
                    <a:lumMod val="75000"/>
                    <a:lumOff val="25000"/>
                  </a:prstClr>
                </a:solidFill>
                <a:latin typeface="Arial" panose="020B0604020202020204" pitchFamily="34" charset="0"/>
                <a:cs typeface="Arial" panose="020B0604020202020204" pitchFamily="34" charset="0"/>
              </a:rPr>
              <a:t>, når du laver et nyt slide</a:t>
            </a:r>
          </a:p>
        </p:txBody>
      </p:sp>
      <p:pic>
        <p:nvPicPr>
          <p:cNvPr id="21" name="Billed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1812" y="1972"/>
            <a:ext cx="2635898" cy="1481952"/>
          </a:xfrm>
          <a:prstGeom prst="rect">
            <a:avLst/>
          </a:prstGeom>
          <a:ln w="3175">
            <a:solidFill>
              <a:schemeClr val="accent5"/>
            </a:solidFill>
          </a:ln>
        </p:spPr>
      </p:pic>
      <p:sp>
        <p:nvSpPr>
          <p:cNvPr id="36" name="Rectangle 5">
            <a:extLst>
              <a:ext uri="{FF2B5EF4-FFF2-40B4-BE49-F238E27FC236}">
                <a16:creationId xmlns:a16="http://schemas.microsoft.com/office/drawing/2014/main" id="{24938A44-73B1-4AE8-AF06-595A01DF69F0}"/>
              </a:ext>
            </a:extLst>
          </p:cNvPr>
          <p:cNvSpPr/>
          <p:nvPr userDrawn="1"/>
        </p:nvSpPr>
        <p:spPr>
          <a:xfrm>
            <a:off x="12951527" y="4457932"/>
            <a:ext cx="500743" cy="500743"/>
          </a:xfrm>
          <a:prstGeom prst="rect">
            <a:avLst/>
          </a:prstGeom>
          <a:solidFill>
            <a:srgbClr val="AAA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7" name="Rectangle 6">
            <a:extLst>
              <a:ext uri="{FF2B5EF4-FFF2-40B4-BE49-F238E27FC236}">
                <a16:creationId xmlns:a16="http://schemas.microsoft.com/office/drawing/2014/main" id="{3AA154C6-9652-4C4F-802D-645B5CB7A38A}"/>
              </a:ext>
            </a:extLst>
          </p:cNvPr>
          <p:cNvSpPr/>
          <p:nvPr userDrawn="1"/>
        </p:nvSpPr>
        <p:spPr>
          <a:xfrm>
            <a:off x="12951527" y="1967832"/>
            <a:ext cx="500743" cy="500743"/>
          </a:xfrm>
          <a:prstGeom prst="rect">
            <a:avLst/>
          </a:prstGeom>
          <a:solidFill>
            <a:srgbClr val="016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8" name="Rectangle 8">
            <a:extLst>
              <a:ext uri="{FF2B5EF4-FFF2-40B4-BE49-F238E27FC236}">
                <a16:creationId xmlns:a16="http://schemas.microsoft.com/office/drawing/2014/main" id="{472DB81D-BD73-4EA6-95A5-5680BDAC4323}"/>
              </a:ext>
            </a:extLst>
          </p:cNvPr>
          <p:cNvSpPr/>
          <p:nvPr userDrawn="1"/>
        </p:nvSpPr>
        <p:spPr>
          <a:xfrm>
            <a:off x="12951527" y="2566546"/>
            <a:ext cx="500743" cy="500743"/>
          </a:xfrm>
          <a:prstGeom prst="rect">
            <a:avLst/>
          </a:prstGeom>
          <a:solidFill>
            <a:srgbClr val="46B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39" name="Rectangle 72">
            <a:extLst>
              <a:ext uri="{FF2B5EF4-FFF2-40B4-BE49-F238E27FC236}">
                <a16:creationId xmlns:a16="http://schemas.microsoft.com/office/drawing/2014/main" id="{2EE781DA-4BD9-4377-A6AE-0D1CA17B8463}"/>
              </a:ext>
            </a:extLst>
          </p:cNvPr>
          <p:cNvSpPr/>
          <p:nvPr userDrawn="1"/>
        </p:nvSpPr>
        <p:spPr>
          <a:xfrm>
            <a:off x="12450785" y="4457932"/>
            <a:ext cx="500743" cy="500743"/>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0" name="Rectangle 73">
            <a:extLst>
              <a:ext uri="{FF2B5EF4-FFF2-40B4-BE49-F238E27FC236}">
                <a16:creationId xmlns:a16="http://schemas.microsoft.com/office/drawing/2014/main" id="{B5C7645E-A94B-40CF-8513-6B2CB40373F6}"/>
              </a:ext>
            </a:extLst>
          </p:cNvPr>
          <p:cNvSpPr/>
          <p:nvPr userDrawn="1"/>
        </p:nvSpPr>
        <p:spPr>
          <a:xfrm>
            <a:off x="12450785" y="1967832"/>
            <a:ext cx="500743" cy="500743"/>
          </a:xfrm>
          <a:prstGeom prst="rect">
            <a:avLst/>
          </a:prstGeom>
          <a:solidFill>
            <a:srgbClr val="0156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1" name="Rectangle 74">
            <a:extLst>
              <a:ext uri="{FF2B5EF4-FFF2-40B4-BE49-F238E27FC236}">
                <a16:creationId xmlns:a16="http://schemas.microsoft.com/office/drawing/2014/main" id="{2C508A9C-5C81-4419-98E3-631C3DBE2B62}"/>
              </a:ext>
            </a:extLst>
          </p:cNvPr>
          <p:cNvSpPr/>
          <p:nvPr userDrawn="1"/>
        </p:nvSpPr>
        <p:spPr>
          <a:xfrm>
            <a:off x="12450785" y="2566546"/>
            <a:ext cx="500743" cy="500743"/>
          </a:xfrm>
          <a:prstGeom prst="rect">
            <a:avLst/>
          </a:prstGeom>
          <a:solidFill>
            <a:srgbClr val="389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2" name="Rectangle 76">
            <a:extLst>
              <a:ext uri="{FF2B5EF4-FFF2-40B4-BE49-F238E27FC236}">
                <a16:creationId xmlns:a16="http://schemas.microsoft.com/office/drawing/2014/main" id="{51831089-CCA4-4989-8127-29FEBA73B7B2}"/>
              </a:ext>
            </a:extLst>
          </p:cNvPr>
          <p:cNvSpPr/>
          <p:nvPr userDrawn="1"/>
        </p:nvSpPr>
        <p:spPr>
          <a:xfrm>
            <a:off x="13452270" y="4457932"/>
            <a:ext cx="500743" cy="5007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3" name="Rectangle 77">
            <a:extLst>
              <a:ext uri="{FF2B5EF4-FFF2-40B4-BE49-F238E27FC236}">
                <a16:creationId xmlns:a16="http://schemas.microsoft.com/office/drawing/2014/main" id="{BBE688BE-88EF-4ACF-846F-F7DA20F80366}"/>
              </a:ext>
            </a:extLst>
          </p:cNvPr>
          <p:cNvSpPr/>
          <p:nvPr userDrawn="1"/>
        </p:nvSpPr>
        <p:spPr>
          <a:xfrm>
            <a:off x="13452270" y="1967832"/>
            <a:ext cx="500743" cy="500743"/>
          </a:xfrm>
          <a:prstGeom prst="rect">
            <a:avLst/>
          </a:prstGeom>
          <a:solidFill>
            <a:srgbClr val="018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4" name="Rectangle 78">
            <a:extLst>
              <a:ext uri="{FF2B5EF4-FFF2-40B4-BE49-F238E27FC236}">
                <a16:creationId xmlns:a16="http://schemas.microsoft.com/office/drawing/2014/main" id="{1C0B053A-8A24-42A8-8F6D-9A3F2DDAD89B}"/>
              </a:ext>
            </a:extLst>
          </p:cNvPr>
          <p:cNvSpPr/>
          <p:nvPr userDrawn="1"/>
        </p:nvSpPr>
        <p:spPr>
          <a:xfrm>
            <a:off x="13452270" y="2566546"/>
            <a:ext cx="500743" cy="500743"/>
          </a:xfrm>
          <a:prstGeom prst="rect">
            <a:avLst/>
          </a:prstGeom>
          <a:solidFill>
            <a:srgbClr val="7AC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5" name="Rectangle 80">
            <a:extLst>
              <a:ext uri="{FF2B5EF4-FFF2-40B4-BE49-F238E27FC236}">
                <a16:creationId xmlns:a16="http://schemas.microsoft.com/office/drawing/2014/main" id="{383ACE93-E70D-4988-8A0D-BE247896F9BA}"/>
              </a:ext>
            </a:extLst>
          </p:cNvPr>
          <p:cNvSpPr/>
          <p:nvPr userDrawn="1"/>
        </p:nvSpPr>
        <p:spPr>
          <a:xfrm>
            <a:off x="12951527" y="3164022"/>
            <a:ext cx="500743" cy="500743"/>
          </a:xfrm>
          <a:prstGeom prst="rect">
            <a:avLst/>
          </a:prstGeom>
          <a:solidFill>
            <a:srgbClr val="FEA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6" name="Rectangle 82">
            <a:extLst>
              <a:ext uri="{FF2B5EF4-FFF2-40B4-BE49-F238E27FC236}">
                <a16:creationId xmlns:a16="http://schemas.microsoft.com/office/drawing/2014/main" id="{67B0BD5D-ADB6-43F0-A251-DC216E9643CB}"/>
              </a:ext>
            </a:extLst>
          </p:cNvPr>
          <p:cNvSpPr/>
          <p:nvPr userDrawn="1"/>
        </p:nvSpPr>
        <p:spPr>
          <a:xfrm>
            <a:off x="12450784" y="3164022"/>
            <a:ext cx="500743" cy="500743"/>
          </a:xfrm>
          <a:prstGeom prst="rect">
            <a:avLst/>
          </a:prstGeom>
          <a:solidFill>
            <a:srgbClr val="FE8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Arial" panose="020B0604020202020204"/>
            </a:endParaRPr>
          </a:p>
        </p:txBody>
      </p:sp>
      <p:sp>
        <p:nvSpPr>
          <p:cNvPr id="47" name="Rectangle 83">
            <a:extLst>
              <a:ext uri="{FF2B5EF4-FFF2-40B4-BE49-F238E27FC236}">
                <a16:creationId xmlns:a16="http://schemas.microsoft.com/office/drawing/2014/main" id="{68886AF4-3FB2-406D-ABCA-7371CF2382EB}"/>
              </a:ext>
            </a:extLst>
          </p:cNvPr>
          <p:cNvSpPr/>
          <p:nvPr userDrawn="1"/>
        </p:nvSpPr>
        <p:spPr>
          <a:xfrm>
            <a:off x="13452270" y="3164022"/>
            <a:ext cx="500743" cy="500743"/>
          </a:xfrm>
          <a:prstGeom prst="rect">
            <a:avLst/>
          </a:prstGeom>
          <a:solidFill>
            <a:srgbClr val="FEBF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8" name="Rectangle 80">
            <a:extLst>
              <a:ext uri="{FF2B5EF4-FFF2-40B4-BE49-F238E27FC236}">
                <a16:creationId xmlns:a16="http://schemas.microsoft.com/office/drawing/2014/main" id="{A77CC8B2-A427-4EC8-857A-EDE5AE56F9D1}"/>
              </a:ext>
            </a:extLst>
          </p:cNvPr>
          <p:cNvSpPr/>
          <p:nvPr userDrawn="1"/>
        </p:nvSpPr>
        <p:spPr>
          <a:xfrm>
            <a:off x="12951527" y="3791254"/>
            <a:ext cx="500743" cy="500743"/>
          </a:xfrm>
          <a:prstGeom prst="rect">
            <a:avLst/>
          </a:prstGeom>
          <a:solidFill>
            <a:srgbClr val="FE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49" name="Rectangle 82">
            <a:extLst>
              <a:ext uri="{FF2B5EF4-FFF2-40B4-BE49-F238E27FC236}">
                <a16:creationId xmlns:a16="http://schemas.microsoft.com/office/drawing/2014/main" id="{3604F063-008A-467A-81B0-D1DC918783DD}"/>
              </a:ext>
            </a:extLst>
          </p:cNvPr>
          <p:cNvSpPr/>
          <p:nvPr userDrawn="1"/>
        </p:nvSpPr>
        <p:spPr>
          <a:xfrm>
            <a:off x="12450784" y="3791254"/>
            <a:ext cx="500743" cy="500743"/>
          </a:xfrm>
          <a:prstGeom prst="rect">
            <a:avLst/>
          </a:prstGeom>
          <a:solidFill>
            <a:srgbClr val="FE32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50" name="Rectangle 83">
            <a:extLst>
              <a:ext uri="{FF2B5EF4-FFF2-40B4-BE49-F238E27FC236}">
                <a16:creationId xmlns:a16="http://schemas.microsoft.com/office/drawing/2014/main" id="{56739D69-B953-44E6-A6AC-610C3C2F6EB1}"/>
              </a:ext>
            </a:extLst>
          </p:cNvPr>
          <p:cNvSpPr/>
          <p:nvPr userDrawn="1"/>
        </p:nvSpPr>
        <p:spPr>
          <a:xfrm>
            <a:off x="13452270" y="3791254"/>
            <a:ext cx="500743" cy="500743"/>
          </a:xfrm>
          <a:prstGeom prst="rect">
            <a:avLst/>
          </a:prstGeom>
          <a:solidFill>
            <a:srgbClr val="FE6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51" name="Rectangle 73">
            <a:extLst>
              <a:ext uri="{FF2B5EF4-FFF2-40B4-BE49-F238E27FC236}">
                <a16:creationId xmlns:a16="http://schemas.microsoft.com/office/drawing/2014/main" id="{7190D19E-EE49-4D60-A5DE-5FF19B4B25B6}"/>
              </a:ext>
            </a:extLst>
          </p:cNvPr>
          <p:cNvSpPr/>
          <p:nvPr userDrawn="1"/>
        </p:nvSpPr>
        <p:spPr>
          <a:xfrm>
            <a:off x="12951527" y="1301154"/>
            <a:ext cx="500400" cy="5007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Arial" panose="020B0604020202020204"/>
            </a:endParaRPr>
          </a:p>
        </p:txBody>
      </p:sp>
      <p:sp>
        <p:nvSpPr>
          <p:cNvPr id="52" name="Rektangel 51">
            <a:extLst>
              <a:ext uri="{FF2B5EF4-FFF2-40B4-BE49-F238E27FC236}">
                <a16:creationId xmlns:a16="http://schemas.microsoft.com/office/drawing/2014/main" id="{C7E470DC-4D29-4330-841E-027A28F8F01C}"/>
              </a:ext>
            </a:extLst>
          </p:cNvPr>
          <p:cNvSpPr/>
          <p:nvPr userDrawn="1"/>
        </p:nvSpPr>
        <p:spPr>
          <a:xfrm>
            <a:off x="12951527" y="5225192"/>
            <a:ext cx="500400" cy="500743"/>
          </a:xfrm>
          <a:prstGeom prst="rect">
            <a:avLst/>
          </a:prstGeom>
          <a:solidFill>
            <a:srgbClr val="003B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prstClr val="white"/>
              </a:solidFill>
            </a:endParaRPr>
          </a:p>
        </p:txBody>
      </p:sp>
      <p:pic>
        <p:nvPicPr>
          <p:cNvPr id="53" name="Logo">
            <a:extLst>
              <a:ext uri="{FF2B5EF4-FFF2-40B4-BE49-F238E27FC236}">
                <a16:creationId xmlns:a16="http://schemas.microsoft.com/office/drawing/2014/main" id="{0625503E-3161-4C8E-9EDA-23596D05D0BD}"/>
              </a:ext>
            </a:extLst>
          </p:cNvPr>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11325495" y="103787"/>
            <a:ext cx="689234" cy="417600"/>
          </a:xfrm>
          <a:prstGeom prst="rect">
            <a:avLst/>
          </a:prstGeom>
        </p:spPr>
      </p:pic>
      <p:sp>
        <p:nvSpPr>
          <p:cNvPr id="54" name="Tekstfelt 53">
            <a:extLst>
              <a:ext uri="{FF2B5EF4-FFF2-40B4-BE49-F238E27FC236}">
                <a16:creationId xmlns:a16="http://schemas.microsoft.com/office/drawing/2014/main" id="{2D36AA07-CC39-4ACE-8A7B-BBDB26F2A8EA}"/>
              </a:ext>
            </a:extLst>
          </p:cNvPr>
          <p:cNvSpPr txBox="1"/>
          <p:nvPr userDrawn="1"/>
        </p:nvSpPr>
        <p:spPr>
          <a:xfrm>
            <a:off x="11088138" y="476464"/>
            <a:ext cx="1031436" cy="276999"/>
          </a:xfrm>
          <a:prstGeom prst="rect">
            <a:avLst/>
          </a:prstGeom>
          <a:noFill/>
        </p:spPr>
        <p:txBody>
          <a:bodyPr wrap="none" rtlCol="0">
            <a:spAutoFit/>
          </a:bodyPr>
          <a:lstStyle/>
          <a:p>
            <a:r>
              <a:rPr lang="da-DK" sz="1200" dirty="0">
                <a:solidFill>
                  <a:prstClr val="white"/>
                </a:solidFill>
              </a:rPr>
              <a:t>www.kl.dk/ffb</a:t>
            </a:r>
          </a:p>
        </p:txBody>
      </p:sp>
      <p:pic>
        <p:nvPicPr>
          <p:cNvPr id="31" name="Billede 30">
            <a:extLst>
              <a:ext uri="{FF2B5EF4-FFF2-40B4-BE49-F238E27FC236}">
                <a16:creationId xmlns:a16="http://schemas.microsoft.com/office/drawing/2014/main" id="{10A85255-D3CB-4421-A024-A09866E1F74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402642" y="42936"/>
            <a:ext cx="1692646" cy="588047"/>
          </a:xfrm>
          <a:prstGeom prst="rect">
            <a:avLst/>
          </a:prstGeom>
        </p:spPr>
      </p:pic>
    </p:spTree>
    <p:extLst>
      <p:ext uri="{BB962C8B-B14F-4D97-AF65-F5344CB8AC3E}">
        <p14:creationId xmlns:p14="http://schemas.microsoft.com/office/powerpoint/2010/main" val="1647405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9A8899-2CA5-41BF-BAA1-0C8FE6C20E8C}"/>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CE2BB1B9-7661-46D5-BF64-34EA6E7656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8D036374-4DDD-43EB-BCB6-2090E3C1E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985A8D16-85E1-4C75-9F6E-C3BC0A189544}"/>
              </a:ext>
            </a:extLst>
          </p:cNvPr>
          <p:cNvSpPr>
            <a:spLocks noGrp="1"/>
          </p:cNvSpPr>
          <p:nvPr>
            <p:ph type="dt" sz="half" idx="10"/>
          </p:nvPr>
        </p:nvSpPr>
        <p:spPr/>
        <p:txBody>
          <a:bodyPr/>
          <a:lstStyle/>
          <a:p>
            <a:endParaRPr lang="da-DK"/>
          </a:p>
        </p:txBody>
      </p:sp>
      <p:sp>
        <p:nvSpPr>
          <p:cNvPr id="6" name="Pladsholder til sidefod 5">
            <a:extLst>
              <a:ext uri="{FF2B5EF4-FFF2-40B4-BE49-F238E27FC236}">
                <a16:creationId xmlns:a16="http://schemas.microsoft.com/office/drawing/2014/main" id="{AD336703-7FCF-4757-821D-A3F498091735}"/>
              </a:ext>
            </a:extLst>
          </p:cNvPr>
          <p:cNvSpPr>
            <a:spLocks noGrp="1"/>
          </p:cNvSpPr>
          <p:nvPr>
            <p:ph type="ftr" sz="quarter" idx="11"/>
          </p:nvPr>
        </p:nvSpPr>
        <p:spPr/>
        <p:txBody>
          <a:bodyPr/>
          <a:lstStyle/>
          <a:p>
            <a:r>
              <a:rPr lang="da-DK"/>
              <a:t>Indsæt emne</a:t>
            </a:r>
          </a:p>
        </p:txBody>
      </p:sp>
      <p:sp>
        <p:nvSpPr>
          <p:cNvPr id="7" name="Pladsholder til slidenummer 6">
            <a:extLst>
              <a:ext uri="{FF2B5EF4-FFF2-40B4-BE49-F238E27FC236}">
                <a16:creationId xmlns:a16="http://schemas.microsoft.com/office/drawing/2014/main" id="{9D0BBDDD-C125-421B-A539-7C9572FDB488}"/>
              </a:ext>
            </a:extLst>
          </p:cNvPr>
          <p:cNvSpPr>
            <a:spLocks noGrp="1"/>
          </p:cNvSpPr>
          <p:nvPr>
            <p:ph type="sldNum" sz="quarter" idx="12"/>
          </p:nvPr>
        </p:nvSpPr>
        <p:spPr/>
        <p:txBody>
          <a:bodyPr/>
          <a:lstStyle/>
          <a:p>
            <a:fld id="{5B2DE5AD-A1C1-4C18-A119-8AEF41F1D580}" type="slidenum">
              <a:rPr lang="da-DK" smtClean="0"/>
              <a:t>‹nr.›</a:t>
            </a:fld>
            <a:endParaRPr lang="da-DK"/>
          </a:p>
        </p:txBody>
      </p:sp>
    </p:spTree>
    <p:extLst>
      <p:ext uri="{BB962C8B-B14F-4D97-AF65-F5344CB8AC3E}">
        <p14:creationId xmlns:p14="http://schemas.microsoft.com/office/powerpoint/2010/main" val="328613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image" Target="../media/image3.png"/><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image" Target="../media/image2.emf"/><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image" Target="../media/image2.emf"/><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6797295-DD01-4DB2-B817-D1E9CD7B4C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6E13F28-DE69-460F-BDD0-81B2A74E71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444D363-8304-4EF5-940E-C715D7AB9E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a-DK"/>
          </a:p>
        </p:txBody>
      </p:sp>
      <p:sp>
        <p:nvSpPr>
          <p:cNvPr id="5" name="Pladsholder til sidefod 4">
            <a:extLst>
              <a:ext uri="{FF2B5EF4-FFF2-40B4-BE49-F238E27FC236}">
                <a16:creationId xmlns:a16="http://schemas.microsoft.com/office/drawing/2014/main" id="{803B13A4-A776-47A8-8553-7F52668A0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a-DK"/>
              <a:t>Indsæt emne</a:t>
            </a:r>
          </a:p>
        </p:txBody>
      </p:sp>
      <p:sp>
        <p:nvSpPr>
          <p:cNvPr id="6" name="Pladsholder til slidenummer 5">
            <a:extLst>
              <a:ext uri="{FF2B5EF4-FFF2-40B4-BE49-F238E27FC236}">
                <a16:creationId xmlns:a16="http://schemas.microsoft.com/office/drawing/2014/main" id="{01B36B20-5389-4B5E-81EF-808DDA26E1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2DE5AD-A1C1-4C18-A119-8AEF41F1D580}" type="slidenum">
              <a:rPr lang="da-DK" smtClean="0"/>
              <a:t>‹nr.›</a:t>
            </a:fld>
            <a:endParaRPr lang="da-DK"/>
          </a:p>
        </p:txBody>
      </p:sp>
    </p:spTree>
    <p:extLst>
      <p:ext uri="{BB962C8B-B14F-4D97-AF65-F5344CB8AC3E}">
        <p14:creationId xmlns:p14="http://schemas.microsoft.com/office/powerpoint/2010/main" val="681624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08175" y="792163"/>
            <a:ext cx="7561264" cy="914910"/>
          </a:xfrm>
          <a:prstGeom prst="rect">
            <a:avLst/>
          </a:prstGeom>
        </p:spPr>
        <p:txBody>
          <a:bodyPr vert="horz" lIns="0" tIns="0" rIns="0" bIns="0" rtlCol="0" anchor="b" anchorCtr="0">
            <a:noAutofit/>
          </a:bodyPr>
          <a:lstStyle/>
          <a:p>
            <a:r>
              <a:rPr lang="da-DK"/>
              <a:t>Klik for at redigere titeltypografien i masteren</a:t>
            </a:r>
            <a:endParaRPr lang="en-GB" dirty="0"/>
          </a:p>
        </p:txBody>
      </p:sp>
      <p:sp>
        <p:nvSpPr>
          <p:cNvPr id="3" name="Text Placeholder 2"/>
          <p:cNvSpPr>
            <a:spLocks noGrp="1"/>
          </p:cNvSpPr>
          <p:nvPr>
            <p:ph type="body" idx="1"/>
          </p:nvPr>
        </p:nvSpPr>
        <p:spPr>
          <a:xfrm>
            <a:off x="1908175" y="1898650"/>
            <a:ext cx="9116091" cy="3790950"/>
          </a:xfrm>
          <a:prstGeom prst="rect">
            <a:avLst/>
          </a:prstGeom>
        </p:spPr>
        <p:txBody>
          <a:bodyPr vert="horz" lIns="0" tIns="0" rIns="0" bIns="0" rtlCol="0">
            <a:no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GB" dirty="0"/>
          </a:p>
        </p:txBody>
      </p:sp>
      <p:sp>
        <p:nvSpPr>
          <p:cNvPr id="4" name="Date Placeholder 3"/>
          <p:cNvSpPr>
            <a:spLocks noGrp="1"/>
          </p:cNvSpPr>
          <p:nvPr>
            <p:ph type="dt" sz="half" idx="2"/>
          </p:nvPr>
        </p:nvSpPr>
        <p:spPr>
          <a:xfrm>
            <a:off x="1908176" y="0"/>
            <a:ext cx="2016124" cy="792163"/>
          </a:xfrm>
          <a:prstGeom prst="rect">
            <a:avLst/>
          </a:prstGeom>
        </p:spPr>
        <p:txBody>
          <a:bodyPr vert="horz" lIns="0" tIns="0" rIns="0" bIns="0" rtlCol="0" anchor="ctr" anchorCtr="0">
            <a:noAutofit/>
          </a:bodyPr>
          <a:lstStyle>
            <a:lvl1pPr algn="ctr">
              <a:defRPr sz="1000" b="1" i="0" cap="none" baseline="0">
                <a:solidFill>
                  <a:srgbClr val="003B7A"/>
                </a:solidFill>
              </a:defRPr>
            </a:lvl1pPr>
          </a:lstStyle>
          <a:p>
            <a:endParaRPr lang="en-GB" dirty="0"/>
          </a:p>
        </p:txBody>
      </p:sp>
      <p:sp>
        <p:nvSpPr>
          <p:cNvPr id="5" name="Footer Placeholder 4"/>
          <p:cNvSpPr>
            <a:spLocks noGrp="1"/>
          </p:cNvSpPr>
          <p:nvPr>
            <p:ph type="ftr" sz="quarter" idx="3"/>
          </p:nvPr>
        </p:nvSpPr>
        <p:spPr>
          <a:xfrm rot="-5400000">
            <a:off x="-2042476" y="2834482"/>
            <a:ext cx="4876965" cy="792000"/>
          </a:xfrm>
          <a:prstGeom prst="rect">
            <a:avLst/>
          </a:prstGeom>
        </p:spPr>
        <p:txBody>
          <a:bodyPr vert="horz" lIns="0" tIns="0" rIns="0" bIns="0" rtlCol="0" anchor="ctr">
            <a:noAutofit/>
          </a:bodyPr>
          <a:lstStyle>
            <a:lvl1pPr algn="ctr">
              <a:defRPr sz="1000" b="1" i="0" cap="none" baseline="0">
                <a:solidFill>
                  <a:srgbClr val="003B7A"/>
                </a:solidFill>
              </a:defRPr>
            </a:lvl1pPr>
          </a:lstStyle>
          <a:p>
            <a:r>
              <a:rPr lang="en-GB"/>
              <a:t>Indsæt emne</a:t>
            </a:r>
            <a:endParaRPr lang="en-GB" dirty="0"/>
          </a:p>
        </p:txBody>
      </p:sp>
      <p:sp>
        <p:nvSpPr>
          <p:cNvPr id="6" name="Slide Number Placeholder 5"/>
          <p:cNvSpPr>
            <a:spLocks noGrp="1"/>
          </p:cNvSpPr>
          <p:nvPr>
            <p:ph type="sldNum" sz="quarter" idx="4"/>
          </p:nvPr>
        </p:nvSpPr>
        <p:spPr>
          <a:xfrm>
            <a:off x="10465806" y="6048001"/>
            <a:ext cx="558460" cy="438620"/>
          </a:xfrm>
          <a:prstGeom prst="rect">
            <a:avLst/>
          </a:prstGeom>
        </p:spPr>
        <p:txBody>
          <a:bodyPr vert="horz" lIns="0" tIns="0" rIns="0" bIns="0" rtlCol="0" anchor="b" anchorCtr="0">
            <a:noAutofit/>
          </a:bodyPr>
          <a:lstStyle>
            <a:lvl1pPr algn="r">
              <a:defRPr sz="1000">
                <a:solidFill>
                  <a:srgbClr val="003B7A"/>
                </a:solidFill>
              </a:defRPr>
            </a:lvl1pPr>
          </a:lstStyle>
          <a:p>
            <a:fld id="{45D37B1E-C366-494F-A587-962AD9AABC83}" type="slidenum">
              <a:rPr lang="en-GB" smtClean="0"/>
              <a:pPr/>
              <a:t>‹nr.›</a:t>
            </a:fld>
            <a:endParaRPr lang="en-GB" dirty="0"/>
          </a:p>
        </p:txBody>
      </p:sp>
      <p:sp>
        <p:nvSpPr>
          <p:cNvPr id="8" name="Rectangle 5">
            <a:extLst>
              <a:ext uri="{FF2B5EF4-FFF2-40B4-BE49-F238E27FC236}">
                <a16:creationId xmlns:a16="http://schemas.microsoft.com/office/drawing/2014/main" id="{C7ED2B29-8649-4086-8511-CDA689A21DDA}"/>
              </a:ext>
            </a:extLst>
          </p:cNvPr>
          <p:cNvSpPr/>
          <p:nvPr userDrawn="1"/>
        </p:nvSpPr>
        <p:spPr>
          <a:xfrm>
            <a:off x="12951527" y="4443418"/>
            <a:ext cx="500743" cy="500743"/>
          </a:xfrm>
          <a:prstGeom prst="rect">
            <a:avLst/>
          </a:prstGeom>
          <a:solidFill>
            <a:srgbClr val="AAA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pic>
        <p:nvPicPr>
          <p:cNvPr id="11" name="Logo"/>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1325496" y="104373"/>
            <a:ext cx="689233" cy="417014"/>
          </a:xfrm>
          <a:prstGeom prst="rect">
            <a:avLst/>
          </a:prstGeom>
        </p:spPr>
      </p:pic>
      <p:sp>
        <p:nvSpPr>
          <p:cNvPr id="9" name="Rectangle 6">
            <a:extLst>
              <a:ext uri="{FF2B5EF4-FFF2-40B4-BE49-F238E27FC236}">
                <a16:creationId xmlns:a16="http://schemas.microsoft.com/office/drawing/2014/main" id="{2A3C32A9-C145-4354-B466-BD2A631F929D}"/>
              </a:ext>
            </a:extLst>
          </p:cNvPr>
          <p:cNvSpPr/>
          <p:nvPr userDrawn="1"/>
        </p:nvSpPr>
        <p:spPr>
          <a:xfrm>
            <a:off x="12951527" y="1953318"/>
            <a:ext cx="500743" cy="500743"/>
          </a:xfrm>
          <a:prstGeom prst="rect">
            <a:avLst/>
          </a:prstGeom>
          <a:solidFill>
            <a:srgbClr val="016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10" name="Rectangle 8">
            <a:extLst>
              <a:ext uri="{FF2B5EF4-FFF2-40B4-BE49-F238E27FC236}">
                <a16:creationId xmlns:a16="http://schemas.microsoft.com/office/drawing/2014/main" id="{9819CD76-6B42-4001-AE7E-DF5C2D844144}"/>
              </a:ext>
            </a:extLst>
          </p:cNvPr>
          <p:cNvSpPr/>
          <p:nvPr userDrawn="1"/>
        </p:nvSpPr>
        <p:spPr>
          <a:xfrm>
            <a:off x="12951527" y="2552032"/>
            <a:ext cx="500743" cy="500743"/>
          </a:xfrm>
          <a:prstGeom prst="rect">
            <a:avLst/>
          </a:prstGeom>
          <a:solidFill>
            <a:srgbClr val="46B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12" name="Rectangle 72">
            <a:extLst>
              <a:ext uri="{FF2B5EF4-FFF2-40B4-BE49-F238E27FC236}">
                <a16:creationId xmlns:a16="http://schemas.microsoft.com/office/drawing/2014/main" id="{4470E977-0456-475B-A5C8-2F08A69657DD}"/>
              </a:ext>
            </a:extLst>
          </p:cNvPr>
          <p:cNvSpPr/>
          <p:nvPr userDrawn="1"/>
        </p:nvSpPr>
        <p:spPr>
          <a:xfrm>
            <a:off x="12450785" y="4443418"/>
            <a:ext cx="500743" cy="500743"/>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13" name="Rectangle 73">
            <a:extLst>
              <a:ext uri="{FF2B5EF4-FFF2-40B4-BE49-F238E27FC236}">
                <a16:creationId xmlns:a16="http://schemas.microsoft.com/office/drawing/2014/main" id="{D14C5CEE-B46D-46C1-8D43-4ACAD44D913F}"/>
              </a:ext>
            </a:extLst>
          </p:cNvPr>
          <p:cNvSpPr/>
          <p:nvPr userDrawn="1"/>
        </p:nvSpPr>
        <p:spPr>
          <a:xfrm>
            <a:off x="12450785" y="1953318"/>
            <a:ext cx="500743" cy="500743"/>
          </a:xfrm>
          <a:prstGeom prst="rect">
            <a:avLst/>
          </a:prstGeom>
          <a:solidFill>
            <a:srgbClr val="0156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14" name="Rectangle 74">
            <a:extLst>
              <a:ext uri="{FF2B5EF4-FFF2-40B4-BE49-F238E27FC236}">
                <a16:creationId xmlns:a16="http://schemas.microsoft.com/office/drawing/2014/main" id="{5C2C33D4-2850-41C3-AD86-4FF242B0476C}"/>
              </a:ext>
            </a:extLst>
          </p:cNvPr>
          <p:cNvSpPr/>
          <p:nvPr userDrawn="1"/>
        </p:nvSpPr>
        <p:spPr>
          <a:xfrm>
            <a:off x="12450785" y="2552032"/>
            <a:ext cx="500743" cy="500743"/>
          </a:xfrm>
          <a:prstGeom prst="rect">
            <a:avLst/>
          </a:prstGeom>
          <a:solidFill>
            <a:srgbClr val="389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15" name="Rectangle 76">
            <a:extLst>
              <a:ext uri="{FF2B5EF4-FFF2-40B4-BE49-F238E27FC236}">
                <a16:creationId xmlns:a16="http://schemas.microsoft.com/office/drawing/2014/main" id="{C9E39622-FFE8-4356-9A18-C940AB8787A7}"/>
              </a:ext>
            </a:extLst>
          </p:cNvPr>
          <p:cNvSpPr/>
          <p:nvPr userDrawn="1"/>
        </p:nvSpPr>
        <p:spPr>
          <a:xfrm>
            <a:off x="13452270" y="4443418"/>
            <a:ext cx="500743" cy="5007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16" name="Rectangle 77">
            <a:extLst>
              <a:ext uri="{FF2B5EF4-FFF2-40B4-BE49-F238E27FC236}">
                <a16:creationId xmlns:a16="http://schemas.microsoft.com/office/drawing/2014/main" id="{418DF34B-267A-4EF9-94CE-6E0CADCE16B3}"/>
              </a:ext>
            </a:extLst>
          </p:cNvPr>
          <p:cNvSpPr/>
          <p:nvPr userDrawn="1"/>
        </p:nvSpPr>
        <p:spPr>
          <a:xfrm>
            <a:off x="13452270" y="1953318"/>
            <a:ext cx="500743" cy="500743"/>
          </a:xfrm>
          <a:prstGeom prst="rect">
            <a:avLst/>
          </a:prstGeom>
          <a:solidFill>
            <a:srgbClr val="018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17" name="Rectangle 78">
            <a:extLst>
              <a:ext uri="{FF2B5EF4-FFF2-40B4-BE49-F238E27FC236}">
                <a16:creationId xmlns:a16="http://schemas.microsoft.com/office/drawing/2014/main" id="{6F4EE4DD-B8DF-47F7-8FC5-7418426C2E80}"/>
              </a:ext>
            </a:extLst>
          </p:cNvPr>
          <p:cNvSpPr/>
          <p:nvPr userDrawn="1"/>
        </p:nvSpPr>
        <p:spPr>
          <a:xfrm>
            <a:off x="13452270" y="2552032"/>
            <a:ext cx="500743" cy="500743"/>
          </a:xfrm>
          <a:prstGeom prst="rect">
            <a:avLst/>
          </a:prstGeom>
          <a:solidFill>
            <a:srgbClr val="7AC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18" name="Rectangle 80">
            <a:extLst>
              <a:ext uri="{FF2B5EF4-FFF2-40B4-BE49-F238E27FC236}">
                <a16:creationId xmlns:a16="http://schemas.microsoft.com/office/drawing/2014/main" id="{0A350E8E-B0AC-4AF3-A54D-C22D02889FA3}"/>
              </a:ext>
            </a:extLst>
          </p:cNvPr>
          <p:cNvSpPr/>
          <p:nvPr userDrawn="1"/>
        </p:nvSpPr>
        <p:spPr>
          <a:xfrm>
            <a:off x="12951527" y="3149508"/>
            <a:ext cx="500743" cy="500743"/>
          </a:xfrm>
          <a:prstGeom prst="rect">
            <a:avLst/>
          </a:prstGeom>
          <a:solidFill>
            <a:srgbClr val="FEA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19" name="Rectangle 82">
            <a:extLst>
              <a:ext uri="{FF2B5EF4-FFF2-40B4-BE49-F238E27FC236}">
                <a16:creationId xmlns:a16="http://schemas.microsoft.com/office/drawing/2014/main" id="{59752E75-00B2-4A04-B63D-69A3C7EEF8ED}"/>
              </a:ext>
            </a:extLst>
          </p:cNvPr>
          <p:cNvSpPr/>
          <p:nvPr userDrawn="1"/>
        </p:nvSpPr>
        <p:spPr>
          <a:xfrm>
            <a:off x="12450784" y="3149508"/>
            <a:ext cx="500743" cy="500743"/>
          </a:xfrm>
          <a:prstGeom prst="rect">
            <a:avLst/>
          </a:prstGeom>
          <a:solidFill>
            <a:srgbClr val="FE8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Arial" panose="020B0604020202020204"/>
            </a:endParaRPr>
          </a:p>
        </p:txBody>
      </p:sp>
      <p:sp>
        <p:nvSpPr>
          <p:cNvPr id="20" name="Rectangle 83">
            <a:extLst>
              <a:ext uri="{FF2B5EF4-FFF2-40B4-BE49-F238E27FC236}">
                <a16:creationId xmlns:a16="http://schemas.microsoft.com/office/drawing/2014/main" id="{D3112C12-9C90-408B-A1C6-821AC70A1E94}"/>
              </a:ext>
            </a:extLst>
          </p:cNvPr>
          <p:cNvSpPr/>
          <p:nvPr userDrawn="1"/>
        </p:nvSpPr>
        <p:spPr>
          <a:xfrm>
            <a:off x="13452270" y="3149508"/>
            <a:ext cx="500743" cy="500743"/>
          </a:xfrm>
          <a:prstGeom prst="rect">
            <a:avLst/>
          </a:prstGeom>
          <a:solidFill>
            <a:srgbClr val="FEBF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1" name="Rectangle 80">
            <a:extLst>
              <a:ext uri="{FF2B5EF4-FFF2-40B4-BE49-F238E27FC236}">
                <a16:creationId xmlns:a16="http://schemas.microsoft.com/office/drawing/2014/main" id="{B6520C59-555D-433E-9A7B-512350731155}"/>
              </a:ext>
            </a:extLst>
          </p:cNvPr>
          <p:cNvSpPr/>
          <p:nvPr userDrawn="1"/>
        </p:nvSpPr>
        <p:spPr>
          <a:xfrm>
            <a:off x="12951527" y="3776740"/>
            <a:ext cx="500743" cy="500743"/>
          </a:xfrm>
          <a:prstGeom prst="rect">
            <a:avLst/>
          </a:prstGeom>
          <a:solidFill>
            <a:srgbClr val="FE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2" name="Rectangle 82">
            <a:extLst>
              <a:ext uri="{FF2B5EF4-FFF2-40B4-BE49-F238E27FC236}">
                <a16:creationId xmlns:a16="http://schemas.microsoft.com/office/drawing/2014/main" id="{884B0770-E13C-484C-B60E-4B2EFF9D32CF}"/>
              </a:ext>
            </a:extLst>
          </p:cNvPr>
          <p:cNvSpPr/>
          <p:nvPr userDrawn="1"/>
        </p:nvSpPr>
        <p:spPr>
          <a:xfrm>
            <a:off x="12450784" y="3776740"/>
            <a:ext cx="500743" cy="500743"/>
          </a:xfrm>
          <a:prstGeom prst="rect">
            <a:avLst/>
          </a:prstGeom>
          <a:solidFill>
            <a:srgbClr val="FE32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3" name="Rectangle 83">
            <a:extLst>
              <a:ext uri="{FF2B5EF4-FFF2-40B4-BE49-F238E27FC236}">
                <a16:creationId xmlns:a16="http://schemas.microsoft.com/office/drawing/2014/main" id="{24FF8111-8BFA-47B8-9A8C-C24C2F295242}"/>
              </a:ext>
            </a:extLst>
          </p:cNvPr>
          <p:cNvSpPr/>
          <p:nvPr userDrawn="1"/>
        </p:nvSpPr>
        <p:spPr>
          <a:xfrm>
            <a:off x="13452270" y="3776740"/>
            <a:ext cx="500743" cy="500743"/>
          </a:xfrm>
          <a:prstGeom prst="rect">
            <a:avLst/>
          </a:prstGeom>
          <a:solidFill>
            <a:srgbClr val="FE6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Arial" panose="020B0604020202020204"/>
            </a:endParaRPr>
          </a:p>
        </p:txBody>
      </p:sp>
      <p:sp>
        <p:nvSpPr>
          <p:cNvPr id="24" name="Rectangle 73">
            <a:extLst>
              <a:ext uri="{FF2B5EF4-FFF2-40B4-BE49-F238E27FC236}">
                <a16:creationId xmlns:a16="http://schemas.microsoft.com/office/drawing/2014/main" id="{6DCAFC3A-4EA8-4E0B-BC31-2D243FC6A9F4}"/>
              </a:ext>
            </a:extLst>
          </p:cNvPr>
          <p:cNvSpPr/>
          <p:nvPr userDrawn="1"/>
        </p:nvSpPr>
        <p:spPr>
          <a:xfrm>
            <a:off x="12951527" y="1286640"/>
            <a:ext cx="500400" cy="5007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latin typeface="Arial" panose="020B0604020202020204"/>
            </a:endParaRPr>
          </a:p>
        </p:txBody>
      </p:sp>
      <p:sp>
        <p:nvSpPr>
          <p:cNvPr id="25" name="Rektangel 24">
            <a:extLst>
              <a:ext uri="{FF2B5EF4-FFF2-40B4-BE49-F238E27FC236}">
                <a16:creationId xmlns:a16="http://schemas.microsoft.com/office/drawing/2014/main" id="{9C2DD4BC-9B47-4668-AEB3-04365F6FDE20}"/>
              </a:ext>
            </a:extLst>
          </p:cNvPr>
          <p:cNvSpPr/>
          <p:nvPr userDrawn="1"/>
        </p:nvSpPr>
        <p:spPr>
          <a:xfrm>
            <a:off x="12951527" y="5210678"/>
            <a:ext cx="500400" cy="500743"/>
          </a:xfrm>
          <a:prstGeom prst="rect">
            <a:avLst/>
          </a:prstGeom>
          <a:solidFill>
            <a:srgbClr val="003B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prstClr val="white"/>
              </a:solidFill>
            </a:endParaRPr>
          </a:p>
        </p:txBody>
      </p:sp>
      <p:sp>
        <p:nvSpPr>
          <p:cNvPr id="31" name="Tekstfelt 30">
            <a:extLst>
              <a:ext uri="{FF2B5EF4-FFF2-40B4-BE49-F238E27FC236}">
                <a16:creationId xmlns:a16="http://schemas.microsoft.com/office/drawing/2014/main" id="{F7704589-9934-4659-8E20-B5B790815F54}"/>
              </a:ext>
            </a:extLst>
          </p:cNvPr>
          <p:cNvSpPr txBox="1"/>
          <p:nvPr userDrawn="1"/>
        </p:nvSpPr>
        <p:spPr>
          <a:xfrm>
            <a:off x="11088138" y="476464"/>
            <a:ext cx="1031436" cy="276999"/>
          </a:xfrm>
          <a:prstGeom prst="rect">
            <a:avLst/>
          </a:prstGeom>
          <a:noFill/>
        </p:spPr>
        <p:txBody>
          <a:bodyPr wrap="none" rtlCol="0">
            <a:spAutoFit/>
          </a:bodyPr>
          <a:lstStyle/>
          <a:p>
            <a:r>
              <a:rPr lang="da-DK" sz="1200" dirty="0">
                <a:solidFill>
                  <a:srgbClr val="003B7A"/>
                </a:solidFill>
              </a:rPr>
              <a:t>www.kl.dk/ffb</a:t>
            </a:r>
          </a:p>
        </p:txBody>
      </p:sp>
      <p:pic>
        <p:nvPicPr>
          <p:cNvPr id="26" name="Billede 25">
            <a:extLst>
              <a:ext uri="{FF2B5EF4-FFF2-40B4-BE49-F238E27FC236}">
                <a16:creationId xmlns:a16="http://schemas.microsoft.com/office/drawing/2014/main" id="{9A726347-C459-4E30-B00F-DFE3AABC0D3B}"/>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8520523" y="-346552"/>
            <a:ext cx="2503743" cy="1411201"/>
          </a:xfrm>
          <a:prstGeom prst="rect">
            <a:avLst/>
          </a:prstGeom>
        </p:spPr>
      </p:pic>
    </p:spTree>
    <p:extLst>
      <p:ext uri="{BB962C8B-B14F-4D97-AF65-F5344CB8AC3E}">
        <p14:creationId xmlns:p14="http://schemas.microsoft.com/office/powerpoint/2010/main" val="32971888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hf hdr="0" ftr="0" dt="0"/>
  <p:txStyles>
    <p:titleStyle>
      <a:lvl1pPr algn="l" defTabSz="685800" rtl="0" eaLnBrk="1" latinLnBrk="0" hangingPunct="1">
        <a:lnSpc>
          <a:spcPct val="83000"/>
        </a:lnSpc>
        <a:spcBef>
          <a:spcPct val="0"/>
        </a:spcBef>
        <a:buNone/>
        <a:defRPr sz="2800" b="1" kern="1200">
          <a:solidFill>
            <a:srgbClr val="003B7A"/>
          </a:solidFill>
          <a:latin typeface="+mj-lt"/>
          <a:ea typeface="+mj-ea"/>
          <a:cs typeface="+mj-cs"/>
        </a:defRPr>
      </a:lvl1pPr>
    </p:titleStyle>
    <p:bodyStyle>
      <a:lvl1pPr marL="0" indent="0" algn="l" defTabSz="685800" rtl="0" eaLnBrk="1" latinLnBrk="0" hangingPunct="1">
        <a:lnSpc>
          <a:spcPct val="104000"/>
        </a:lnSpc>
        <a:spcBef>
          <a:spcPts val="0"/>
        </a:spcBef>
        <a:buFont typeface="Arial" panose="020B0604020202020204" pitchFamily="34" charset="0"/>
        <a:buChar char="​"/>
        <a:defRPr sz="1600" b="1" kern="1200">
          <a:solidFill>
            <a:srgbClr val="003B7A"/>
          </a:solidFill>
          <a:latin typeface="+mn-lt"/>
          <a:ea typeface="+mn-ea"/>
          <a:cs typeface="+mn-cs"/>
        </a:defRPr>
      </a:lvl1pPr>
      <a:lvl2pPr marL="0" indent="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2pPr>
      <a:lvl3pPr marL="180000" indent="-18000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3pPr>
      <a:lvl4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4pPr>
      <a:lvl5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5pPr>
      <a:lvl6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6pPr>
      <a:lvl7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7pPr>
      <a:lvl8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8pPr>
      <a:lvl9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6">
          <p15:clr>
            <a:srgbClr val="F26B43"/>
          </p15:clr>
        </p15:guide>
        <p15:guide id="2" pos="1202">
          <p15:clr>
            <a:srgbClr val="F26B43"/>
          </p15:clr>
        </p15:guide>
        <p15:guide id="3" pos="6949">
          <p15:clr>
            <a:srgbClr val="F26B43"/>
          </p15:clr>
        </p15:guide>
        <p15:guide id="4" orient="horz" pos="3584">
          <p15:clr>
            <a:srgbClr val="F26B43"/>
          </p15:clr>
        </p15:guide>
        <p15:guide id="5" orient="horz" pos="499">
          <p15:clr>
            <a:srgbClr val="F26B43"/>
          </p15:clr>
        </p15:guide>
        <p15:guide id="6" pos="498">
          <p15:clr>
            <a:srgbClr val="F26B43"/>
          </p15:clr>
        </p15:guide>
        <p15:guide id="7" pos="4013">
          <p15:clr>
            <a:srgbClr val="F26B43"/>
          </p15:clr>
        </p15:guide>
        <p15:guide id="8" pos="4137">
          <p15:clr>
            <a:srgbClr val="F26B43"/>
          </p15:clr>
        </p15:guide>
        <p15:guide id="9" pos="5965">
          <p15:clr>
            <a:srgbClr val="F26B43"/>
          </p15:clr>
        </p15:guide>
        <p15:guide id="10" orient="horz" pos="1223">
          <p15:clr>
            <a:srgbClr val="F26B43"/>
          </p15:clr>
        </p15:guide>
        <p15:guide id="11" orient="horz" pos="357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08175" y="792163"/>
            <a:ext cx="7561264" cy="914910"/>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1908175" y="1898650"/>
            <a:ext cx="9116091" cy="379095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sp>
        <p:nvSpPr>
          <p:cNvPr id="4" name="Date Placeholder 3"/>
          <p:cNvSpPr>
            <a:spLocks noGrp="1"/>
          </p:cNvSpPr>
          <p:nvPr>
            <p:ph type="dt" sz="half" idx="2"/>
          </p:nvPr>
        </p:nvSpPr>
        <p:spPr>
          <a:xfrm>
            <a:off x="1908176" y="0"/>
            <a:ext cx="9116090" cy="792163"/>
          </a:xfrm>
          <a:prstGeom prst="rect">
            <a:avLst/>
          </a:prstGeom>
        </p:spPr>
        <p:txBody>
          <a:bodyPr vert="horz" lIns="0" tIns="0" rIns="0" bIns="0" rtlCol="0" anchor="ctr" anchorCtr="0">
            <a:noAutofit/>
          </a:bodyPr>
          <a:lstStyle>
            <a:lvl1pPr algn="l">
              <a:defRPr sz="1000" b="1" i="0" cap="all" baseline="0">
                <a:solidFill>
                  <a:srgbClr val="003B7A"/>
                </a:solidFill>
              </a:defRPr>
            </a:lvl1pPr>
          </a:lstStyle>
          <a:p>
            <a:endParaRPr lang="en-GB" dirty="0"/>
          </a:p>
        </p:txBody>
      </p:sp>
      <p:sp>
        <p:nvSpPr>
          <p:cNvPr id="5" name="Footer Placeholder 4"/>
          <p:cNvSpPr>
            <a:spLocks noGrp="1"/>
          </p:cNvSpPr>
          <p:nvPr>
            <p:ph type="ftr" sz="quarter" idx="3"/>
          </p:nvPr>
        </p:nvSpPr>
        <p:spPr>
          <a:xfrm rot="-5400000">
            <a:off x="-2042476" y="2834482"/>
            <a:ext cx="4876965" cy="792000"/>
          </a:xfrm>
          <a:prstGeom prst="rect">
            <a:avLst/>
          </a:prstGeom>
        </p:spPr>
        <p:txBody>
          <a:bodyPr vert="horz" lIns="0" tIns="0" rIns="0" bIns="0" rtlCol="0" anchor="ctr">
            <a:noAutofit/>
          </a:bodyPr>
          <a:lstStyle>
            <a:lvl1pPr algn="ctr">
              <a:defRPr sz="1000" b="1" i="0" cap="all" baseline="0">
                <a:solidFill>
                  <a:srgbClr val="003B7A"/>
                </a:solidFill>
              </a:defRPr>
            </a:lvl1pPr>
          </a:lstStyle>
          <a:p>
            <a:r>
              <a:rPr lang="da-DK"/>
              <a:t>Indsæt emne</a:t>
            </a:r>
            <a:endParaRPr lang="en-GB" dirty="0"/>
          </a:p>
        </p:txBody>
      </p:sp>
      <p:sp>
        <p:nvSpPr>
          <p:cNvPr id="6" name="Slide Number Placeholder 5"/>
          <p:cNvSpPr>
            <a:spLocks noGrp="1"/>
          </p:cNvSpPr>
          <p:nvPr>
            <p:ph type="sldNum" sz="quarter" idx="4"/>
          </p:nvPr>
        </p:nvSpPr>
        <p:spPr>
          <a:xfrm>
            <a:off x="10465806" y="6048001"/>
            <a:ext cx="558460" cy="438620"/>
          </a:xfrm>
          <a:prstGeom prst="rect">
            <a:avLst/>
          </a:prstGeom>
        </p:spPr>
        <p:txBody>
          <a:bodyPr vert="horz" lIns="0" tIns="0" rIns="0" bIns="0" rtlCol="0" anchor="b" anchorCtr="0">
            <a:noAutofit/>
          </a:bodyPr>
          <a:lstStyle>
            <a:lvl1pPr algn="r">
              <a:defRPr sz="1000">
                <a:solidFill>
                  <a:srgbClr val="003B7A"/>
                </a:solidFill>
              </a:defRPr>
            </a:lvl1pPr>
          </a:lstStyle>
          <a:p>
            <a:fld id="{45D37B1E-C366-494F-A587-962AD9AABC83}" type="slidenum">
              <a:rPr lang="en-GB" smtClean="0"/>
              <a:pPr/>
              <a:t>‹nr.›</a:t>
            </a:fld>
            <a:endParaRPr lang="en-GB" dirty="0"/>
          </a:p>
        </p:txBody>
      </p:sp>
      <p:pic>
        <p:nvPicPr>
          <p:cNvPr id="11" name="Logo"/>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96000" y="6048293"/>
            <a:ext cx="689233" cy="417014"/>
          </a:xfrm>
          <a:prstGeom prst="rect">
            <a:avLst/>
          </a:prstGeom>
        </p:spPr>
      </p:pic>
    </p:spTree>
    <p:extLst>
      <p:ext uri="{BB962C8B-B14F-4D97-AF65-F5344CB8AC3E}">
        <p14:creationId xmlns:p14="http://schemas.microsoft.com/office/powerpoint/2010/main" val="110214140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Lst>
  <p:hf hdr="0" ftr="0" dt="0"/>
  <p:txStyles>
    <p:titleStyle>
      <a:lvl1pPr algn="l" defTabSz="685800" rtl="0" eaLnBrk="1" latinLnBrk="0" hangingPunct="1">
        <a:lnSpc>
          <a:spcPct val="83000"/>
        </a:lnSpc>
        <a:spcBef>
          <a:spcPct val="0"/>
        </a:spcBef>
        <a:buNone/>
        <a:defRPr sz="2800" b="1" kern="1200">
          <a:solidFill>
            <a:srgbClr val="003B7A"/>
          </a:solidFill>
          <a:latin typeface="+mj-lt"/>
          <a:ea typeface="+mj-ea"/>
          <a:cs typeface="+mj-cs"/>
        </a:defRPr>
      </a:lvl1pPr>
    </p:titleStyle>
    <p:bodyStyle>
      <a:lvl1pPr marL="0" indent="0" algn="l" defTabSz="685800" rtl="0" eaLnBrk="1" latinLnBrk="0" hangingPunct="1">
        <a:lnSpc>
          <a:spcPct val="104000"/>
        </a:lnSpc>
        <a:spcBef>
          <a:spcPts val="0"/>
        </a:spcBef>
        <a:buFont typeface="Arial" panose="020B0604020202020204" pitchFamily="34" charset="0"/>
        <a:buChar char="​"/>
        <a:defRPr sz="1600" b="1" kern="1200">
          <a:solidFill>
            <a:srgbClr val="003B7A"/>
          </a:solidFill>
          <a:latin typeface="+mn-lt"/>
          <a:ea typeface="+mn-ea"/>
          <a:cs typeface="+mn-cs"/>
        </a:defRPr>
      </a:lvl1pPr>
      <a:lvl2pPr marL="0" indent="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2pPr>
      <a:lvl3pPr marL="180000" indent="-18000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3pPr>
      <a:lvl4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4pPr>
      <a:lvl5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5pPr>
      <a:lvl6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6pPr>
      <a:lvl7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7pPr>
      <a:lvl8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8pPr>
      <a:lvl9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6">
          <p15:clr>
            <a:srgbClr val="F26B43"/>
          </p15:clr>
        </p15:guide>
        <p15:guide id="2" pos="1202">
          <p15:clr>
            <a:srgbClr val="F26B43"/>
          </p15:clr>
        </p15:guide>
        <p15:guide id="3" pos="6949">
          <p15:clr>
            <a:srgbClr val="F26B43"/>
          </p15:clr>
        </p15:guide>
        <p15:guide id="4" orient="horz" pos="3584">
          <p15:clr>
            <a:srgbClr val="F26B43"/>
          </p15:clr>
        </p15:guide>
        <p15:guide id="5" orient="horz" pos="499">
          <p15:clr>
            <a:srgbClr val="F26B43"/>
          </p15:clr>
        </p15:guide>
        <p15:guide id="6" pos="498">
          <p15:clr>
            <a:srgbClr val="F26B43"/>
          </p15:clr>
        </p15:guide>
        <p15:guide id="7" pos="4013">
          <p15:clr>
            <a:srgbClr val="F26B43"/>
          </p15:clr>
        </p15:guide>
        <p15:guide id="8" pos="4137">
          <p15:clr>
            <a:srgbClr val="F26B43"/>
          </p15:clr>
        </p15:guide>
        <p15:guide id="9" pos="5965">
          <p15:clr>
            <a:srgbClr val="F26B43"/>
          </p15:clr>
        </p15:guide>
        <p15:guide id="10" orient="horz" pos="1223">
          <p15:clr>
            <a:srgbClr val="F26B43"/>
          </p15:clr>
        </p15:guide>
        <p15:guide id="11" orient="horz" pos="357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08175" y="792163"/>
            <a:ext cx="7561264" cy="914910"/>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1908175" y="1898650"/>
            <a:ext cx="9116091" cy="379095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sp>
        <p:nvSpPr>
          <p:cNvPr id="4" name="Date Placeholder 3"/>
          <p:cNvSpPr>
            <a:spLocks noGrp="1"/>
          </p:cNvSpPr>
          <p:nvPr>
            <p:ph type="dt" sz="half" idx="2"/>
          </p:nvPr>
        </p:nvSpPr>
        <p:spPr>
          <a:xfrm>
            <a:off x="1908176" y="0"/>
            <a:ext cx="9116090" cy="792163"/>
          </a:xfrm>
          <a:prstGeom prst="rect">
            <a:avLst/>
          </a:prstGeom>
        </p:spPr>
        <p:txBody>
          <a:bodyPr vert="horz" lIns="0" tIns="0" rIns="0" bIns="0" rtlCol="0" anchor="ctr" anchorCtr="0">
            <a:noAutofit/>
          </a:bodyPr>
          <a:lstStyle>
            <a:lvl1pPr algn="l">
              <a:defRPr sz="1000" b="1" i="0" cap="all" baseline="0">
                <a:solidFill>
                  <a:srgbClr val="003B7A"/>
                </a:solidFill>
              </a:defRPr>
            </a:lvl1pPr>
          </a:lstStyle>
          <a:p>
            <a:endParaRPr lang="en-GB" dirty="0"/>
          </a:p>
        </p:txBody>
      </p:sp>
      <p:sp>
        <p:nvSpPr>
          <p:cNvPr id="5" name="Footer Placeholder 4"/>
          <p:cNvSpPr>
            <a:spLocks noGrp="1"/>
          </p:cNvSpPr>
          <p:nvPr>
            <p:ph type="ftr" sz="quarter" idx="3"/>
          </p:nvPr>
        </p:nvSpPr>
        <p:spPr>
          <a:xfrm rot="-5400000">
            <a:off x="-2042476" y="2834482"/>
            <a:ext cx="4876965" cy="792000"/>
          </a:xfrm>
          <a:prstGeom prst="rect">
            <a:avLst/>
          </a:prstGeom>
        </p:spPr>
        <p:txBody>
          <a:bodyPr vert="horz" lIns="0" tIns="0" rIns="0" bIns="0" rtlCol="0" anchor="ctr">
            <a:noAutofit/>
          </a:bodyPr>
          <a:lstStyle>
            <a:lvl1pPr algn="ctr">
              <a:defRPr sz="1000" b="1" i="0" cap="all" baseline="0">
                <a:solidFill>
                  <a:srgbClr val="003B7A"/>
                </a:solidFill>
              </a:defRPr>
            </a:lvl1pPr>
          </a:lstStyle>
          <a:p>
            <a:r>
              <a:rPr lang="da-DK"/>
              <a:t>Indsæt emne</a:t>
            </a:r>
            <a:endParaRPr lang="en-GB" dirty="0"/>
          </a:p>
        </p:txBody>
      </p:sp>
      <p:sp>
        <p:nvSpPr>
          <p:cNvPr id="6" name="Slide Number Placeholder 5"/>
          <p:cNvSpPr>
            <a:spLocks noGrp="1"/>
          </p:cNvSpPr>
          <p:nvPr>
            <p:ph type="sldNum" sz="quarter" idx="4"/>
          </p:nvPr>
        </p:nvSpPr>
        <p:spPr>
          <a:xfrm>
            <a:off x="10465806" y="6048001"/>
            <a:ext cx="558460" cy="438620"/>
          </a:xfrm>
          <a:prstGeom prst="rect">
            <a:avLst/>
          </a:prstGeom>
        </p:spPr>
        <p:txBody>
          <a:bodyPr vert="horz" lIns="0" tIns="0" rIns="0" bIns="0" rtlCol="0" anchor="b" anchorCtr="0">
            <a:noAutofit/>
          </a:bodyPr>
          <a:lstStyle>
            <a:lvl1pPr algn="r">
              <a:defRPr sz="1000">
                <a:solidFill>
                  <a:srgbClr val="003B7A"/>
                </a:solidFill>
              </a:defRPr>
            </a:lvl1pPr>
          </a:lstStyle>
          <a:p>
            <a:fld id="{45D37B1E-C366-494F-A587-962AD9AABC83}" type="slidenum">
              <a:rPr lang="en-GB" smtClean="0"/>
              <a:pPr/>
              <a:t>‹nr.›</a:t>
            </a:fld>
            <a:endParaRPr lang="en-GB" dirty="0"/>
          </a:p>
        </p:txBody>
      </p:sp>
      <p:sp>
        <p:nvSpPr>
          <p:cNvPr id="8" name="Rectangle 5">
            <a:extLst>
              <a:ext uri="{FF2B5EF4-FFF2-40B4-BE49-F238E27FC236}">
                <a16:creationId xmlns:a16="http://schemas.microsoft.com/office/drawing/2014/main" id="{99D3048F-3967-4E65-A0DC-F775F1ADC385}"/>
              </a:ext>
            </a:extLst>
          </p:cNvPr>
          <p:cNvSpPr/>
          <p:nvPr userDrawn="1"/>
        </p:nvSpPr>
        <p:spPr>
          <a:xfrm>
            <a:off x="12951527" y="4443418"/>
            <a:ext cx="500743" cy="500743"/>
          </a:xfrm>
          <a:prstGeom prst="rect">
            <a:avLst/>
          </a:prstGeom>
          <a:solidFill>
            <a:srgbClr val="AAA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9" name="Rectangle 6">
            <a:extLst>
              <a:ext uri="{FF2B5EF4-FFF2-40B4-BE49-F238E27FC236}">
                <a16:creationId xmlns:a16="http://schemas.microsoft.com/office/drawing/2014/main" id="{86848ADA-C7BA-456F-8ECA-BC2067D8E890}"/>
              </a:ext>
            </a:extLst>
          </p:cNvPr>
          <p:cNvSpPr/>
          <p:nvPr userDrawn="1"/>
        </p:nvSpPr>
        <p:spPr>
          <a:xfrm>
            <a:off x="12951527" y="1953318"/>
            <a:ext cx="500743" cy="500743"/>
          </a:xfrm>
          <a:prstGeom prst="rect">
            <a:avLst/>
          </a:prstGeom>
          <a:solidFill>
            <a:srgbClr val="016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0" name="Rectangle 8">
            <a:extLst>
              <a:ext uri="{FF2B5EF4-FFF2-40B4-BE49-F238E27FC236}">
                <a16:creationId xmlns:a16="http://schemas.microsoft.com/office/drawing/2014/main" id="{711C40C8-6B8B-4DED-8CBF-32DEDF524351}"/>
              </a:ext>
            </a:extLst>
          </p:cNvPr>
          <p:cNvSpPr/>
          <p:nvPr userDrawn="1"/>
        </p:nvSpPr>
        <p:spPr>
          <a:xfrm>
            <a:off x="12951527" y="2552032"/>
            <a:ext cx="500743" cy="500743"/>
          </a:xfrm>
          <a:prstGeom prst="rect">
            <a:avLst/>
          </a:prstGeom>
          <a:solidFill>
            <a:srgbClr val="46B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2" name="Rectangle 72">
            <a:extLst>
              <a:ext uri="{FF2B5EF4-FFF2-40B4-BE49-F238E27FC236}">
                <a16:creationId xmlns:a16="http://schemas.microsoft.com/office/drawing/2014/main" id="{3717E062-EBC2-4B22-A27A-DE408E0F1C23}"/>
              </a:ext>
            </a:extLst>
          </p:cNvPr>
          <p:cNvSpPr/>
          <p:nvPr userDrawn="1"/>
        </p:nvSpPr>
        <p:spPr>
          <a:xfrm>
            <a:off x="12450785" y="4443418"/>
            <a:ext cx="500743" cy="500743"/>
          </a:xfrm>
          <a:prstGeom prst="rect">
            <a:avLst/>
          </a:prstGeom>
          <a:solidFill>
            <a:srgbClr val="7C7C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3" name="Rectangle 73">
            <a:extLst>
              <a:ext uri="{FF2B5EF4-FFF2-40B4-BE49-F238E27FC236}">
                <a16:creationId xmlns:a16="http://schemas.microsoft.com/office/drawing/2014/main" id="{9542E82F-B041-43A2-9753-17155385B045}"/>
              </a:ext>
            </a:extLst>
          </p:cNvPr>
          <p:cNvSpPr/>
          <p:nvPr userDrawn="1"/>
        </p:nvSpPr>
        <p:spPr>
          <a:xfrm>
            <a:off x="12450785" y="1953318"/>
            <a:ext cx="500743" cy="500743"/>
          </a:xfrm>
          <a:prstGeom prst="rect">
            <a:avLst/>
          </a:prstGeom>
          <a:solidFill>
            <a:srgbClr val="0156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4" name="Rectangle 74">
            <a:extLst>
              <a:ext uri="{FF2B5EF4-FFF2-40B4-BE49-F238E27FC236}">
                <a16:creationId xmlns:a16="http://schemas.microsoft.com/office/drawing/2014/main" id="{EFA36726-C65D-46C3-B5D4-851278473029}"/>
              </a:ext>
            </a:extLst>
          </p:cNvPr>
          <p:cNvSpPr/>
          <p:nvPr userDrawn="1"/>
        </p:nvSpPr>
        <p:spPr>
          <a:xfrm>
            <a:off x="12450785" y="2552032"/>
            <a:ext cx="500743" cy="500743"/>
          </a:xfrm>
          <a:prstGeom prst="rect">
            <a:avLst/>
          </a:prstGeom>
          <a:solidFill>
            <a:srgbClr val="389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5" name="Rectangle 76">
            <a:extLst>
              <a:ext uri="{FF2B5EF4-FFF2-40B4-BE49-F238E27FC236}">
                <a16:creationId xmlns:a16="http://schemas.microsoft.com/office/drawing/2014/main" id="{1A660244-2463-489C-82D3-448D17F8923E}"/>
              </a:ext>
            </a:extLst>
          </p:cNvPr>
          <p:cNvSpPr/>
          <p:nvPr userDrawn="1"/>
        </p:nvSpPr>
        <p:spPr>
          <a:xfrm>
            <a:off x="13452270" y="4443418"/>
            <a:ext cx="500743" cy="5007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6" name="Rectangle 77">
            <a:extLst>
              <a:ext uri="{FF2B5EF4-FFF2-40B4-BE49-F238E27FC236}">
                <a16:creationId xmlns:a16="http://schemas.microsoft.com/office/drawing/2014/main" id="{7E2426CB-1EBF-4DEE-8D82-870C8FF2C9B4}"/>
              </a:ext>
            </a:extLst>
          </p:cNvPr>
          <p:cNvSpPr/>
          <p:nvPr userDrawn="1"/>
        </p:nvSpPr>
        <p:spPr>
          <a:xfrm>
            <a:off x="13452270" y="1953318"/>
            <a:ext cx="500743" cy="500743"/>
          </a:xfrm>
          <a:prstGeom prst="rect">
            <a:avLst/>
          </a:prstGeom>
          <a:solidFill>
            <a:srgbClr val="018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7" name="Rectangle 78">
            <a:extLst>
              <a:ext uri="{FF2B5EF4-FFF2-40B4-BE49-F238E27FC236}">
                <a16:creationId xmlns:a16="http://schemas.microsoft.com/office/drawing/2014/main" id="{21BBEF05-AFEA-4B08-B7F2-049C7694F00D}"/>
              </a:ext>
            </a:extLst>
          </p:cNvPr>
          <p:cNvSpPr/>
          <p:nvPr userDrawn="1"/>
        </p:nvSpPr>
        <p:spPr>
          <a:xfrm>
            <a:off x="13452270" y="2552032"/>
            <a:ext cx="500743" cy="500743"/>
          </a:xfrm>
          <a:prstGeom prst="rect">
            <a:avLst/>
          </a:prstGeom>
          <a:solidFill>
            <a:srgbClr val="7ACC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8" name="Rectangle 80">
            <a:extLst>
              <a:ext uri="{FF2B5EF4-FFF2-40B4-BE49-F238E27FC236}">
                <a16:creationId xmlns:a16="http://schemas.microsoft.com/office/drawing/2014/main" id="{544C3DC3-CECE-4DB4-8AE4-42940F7C0ED3}"/>
              </a:ext>
            </a:extLst>
          </p:cNvPr>
          <p:cNvSpPr/>
          <p:nvPr userDrawn="1"/>
        </p:nvSpPr>
        <p:spPr>
          <a:xfrm>
            <a:off x="12951527" y="3149508"/>
            <a:ext cx="500743" cy="500743"/>
          </a:xfrm>
          <a:prstGeom prst="rect">
            <a:avLst/>
          </a:prstGeom>
          <a:solidFill>
            <a:srgbClr val="FEA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19" name="Rectangle 82">
            <a:extLst>
              <a:ext uri="{FF2B5EF4-FFF2-40B4-BE49-F238E27FC236}">
                <a16:creationId xmlns:a16="http://schemas.microsoft.com/office/drawing/2014/main" id="{3394DEDD-55A0-4672-99D8-D002E4461438}"/>
              </a:ext>
            </a:extLst>
          </p:cNvPr>
          <p:cNvSpPr/>
          <p:nvPr userDrawn="1"/>
        </p:nvSpPr>
        <p:spPr>
          <a:xfrm>
            <a:off x="12450784" y="3149508"/>
            <a:ext cx="500743" cy="500743"/>
          </a:xfrm>
          <a:prstGeom prst="rect">
            <a:avLst/>
          </a:prstGeom>
          <a:solidFill>
            <a:srgbClr val="FE8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ndParaRPr>
          </a:p>
        </p:txBody>
      </p:sp>
      <p:sp>
        <p:nvSpPr>
          <p:cNvPr id="20" name="Rectangle 83">
            <a:extLst>
              <a:ext uri="{FF2B5EF4-FFF2-40B4-BE49-F238E27FC236}">
                <a16:creationId xmlns:a16="http://schemas.microsoft.com/office/drawing/2014/main" id="{780DB350-C36B-4029-BE91-152F32226B59}"/>
              </a:ext>
            </a:extLst>
          </p:cNvPr>
          <p:cNvSpPr/>
          <p:nvPr userDrawn="1"/>
        </p:nvSpPr>
        <p:spPr>
          <a:xfrm>
            <a:off x="13452270" y="3149508"/>
            <a:ext cx="500743" cy="500743"/>
          </a:xfrm>
          <a:prstGeom prst="rect">
            <a:avLst/>
          </a:prstGeom>
          <a:solidFill>
            <a:srgbClr val="FEBF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21" name="Rectangle 80">
            <a:extLst>
              <a:ext uri="{FF2B5EF4-FFF2-40B4-BE49-F238E27FC236}">
                <a16:creationId xmlns:a16="http://schemas.microsoft.com/office/drawing/2014/main" id="{1A8ECBE1-B829-42D9-90FB-1FDA271F57C0}"/>
              </a:ext>
            </a:extLst>
          </p:cNvPr>
          <p:cNvSpPr/>
          <p:nvPr userDrawn="1"/>
        </p:nvSpPr>
        <p:spPr>
          <a:xfrm>
            <a:off x="12951527" y="3776740"/>
            <a:ext cx="500743" cy="500743"/>
          </a:xfrm>
          <a:prstGeom prst="rect">
            <a:avLst/>
          </a:prstGeom>
          <a:solidFill>
            <a:srgbClr val="FE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22" name="Rectangle 82">
            <a:extLst>
              <a:ext uri="{FF2B5EF4-FFF2-40B4-BE49-F238E27FC236}">
                <a16:creationId xmlns:a16="http://schemas.microsoft.com/office/drawing/2014/main" id="{1CB40D43-D1BE-4E7B-B2F8-06BA3BA8A4D0}"/>
              </a:ext>
            </a:extLst>
          </p:cNvPr>
          <p:cNvSpPr/>
          <p:nvPr userDrawn="1"/>
        </p:nvSpPr>
        <p:spPr>
          <a:xfrm>
            <a:off x="12450784" y="3776740"/>
            <a:ext cx="500743" cy="500743"/>
          </a:xfrm>
          <a:prstGeom prst="rect">
            <a:avLst/>
          </a:prstGeom>
          <a:solidFill>
            <a:srgbClr val="FE32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23" name="Rectangle 83">
            <a:extLst>
              <a:ext uri="{FF2B5EF4-FFF2-40B4-BE49-F238E27FC236}">
                <a16:creationId xmlns:a16="http://schemas.microsoft.com/office/drawing/2014/main" id="{7B299DC3-6B0B-4F62-A934-40004BCC5FEA}"/>
              </a:ext>
            </a:extLst>
          </p:cNvPr>
          <p:cNvSpPr/>
          <p:nvPr userDrawn="1"/>
        </p:nvSpPr>
        <p:spPr>
          <a:xfrm>
            <a:off x="13452270" y="3776740"/>
            <a:ext cx="500743" cy="500743"/>
          </a:xfrm>
          <a:prstGeom prst="rect">
            <a:avLst/>
          </a:prstGeom>
          <a:solidFill>
            <a:srgbClr val="FE65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endParaRPr>
          </a:p>
        </p:txBody>
      </p:sp>
      <p:sp>
        <p:nvSpPr>
          <p:cNvPr id="24" name="Rectangle 73">
            <a:extLst>
              <a:ext uri="{FF2B5EF4-FFF2-40B4-BE49-F238E27FC236}">
                <a16:creationId xmlns:a16="http://schemas.microsoft.com/office/drawing/2014/main" id="{E7FBB823-0A96-41C6-BBD5-5CF89A92F945}"/>
              </a:ext>
            </a:extLst>
          </p:cNvPr>
          <p:cNvSpPr/>
          <p:nvPr userDrawn="1"/>
        </p:nvSpPr>
        <p:spPr>
          <a:xfrm>
            <a:off x="12951527" y="1286640"/>
            <a:ext cx="500400" cy="5007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dirty="0">
              <a:solidFill>
                <a:prstClr val="white"/>
              </a:solidFill>
            </a:endParaRPr>
          </a:p>
        </p:txBody>
      </p:sp>
      <p:sp>
        <p:nvSpPr>
          <p:cNvPr id="25" name="Rektangel 24">
            <a:extLst>
              <a:ext uri="{FF2B5EF4-FFF2-40B4-BE49-F238E27FC236}">
                <a16:creationId xmlns:a16="http://schemas.microsoft.com/office/drawing/2014/main" id="{5D5354FC-0B8A-465B-BAAF-A5B6AF6FAD36}"/>
              </a:ext>
            </a:extLst>
          </p:cNvPr>
          <p:cNvSpPr/>
          <p:nvPr userDrawn="1"/>
        </p:nvSpPr>
        <p:spPr>
          <a:xfrm>
            <a:off x="12951527" y="5210678"/>
            <a:ext cx="500400" cy="500743"/>
          </a:xfrm>
          <a:prstGeom prst="rect">
            <a:avLst/>
          </a:prstGeom>
          <a:solidFill>
            <a:srgbClr val="003B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prstClr val="white"/>
              </a:solidFill>
            </a:endParaRPr>
          </a:p>
        </p:txBody>
      </p:sp>
    </p:spTree>
    <p:extLst>
      <p:ext uri="{BB962C8B-B14F-4D97-AF65-F5344CB8AC3E}">
        <p14:creationId xmlns:p14="http://schemas.microsoft.com/office/powerpoint/2010/main" val="361296415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Lst>
  <p:hf hdr="0" ftr="0" dt="0"/>
  <p:txStyles>
    <p:titleStyle>
      <a:lvl1pPr algn="l" defTabSz="685800" rtl="0" eaLnBrk="1" latinLnBrk="0" hangingPunct="1">
        <a:lnSpc>
          <a:spcPct val="83000"/>
        </a:lnSpc>
        <a:spcBef>
          <a:spcPct val="0"/>
        </a:spcBef>
        <a:buNone/>
        <a:defRPr sz="2800" b="1" kern="1200">
          <a:solidFill>
            <a:srgbClr val="003B7A"/>
          </a:solidFill>
          <a:latin typeface="+mj-lt"/>
          <a:ea typeface="+mj-ea"/>
          <a:cs typeface="+mj-cs"/>
        </a:defRPr>
      </a:lvl1pPr>
    </p:titleStyle>
    <p:bodyStyle>
      <a:lvl1pPr marL="0" indent="0" algn="l" defTabSz="685800" rtl="0" eaLnBrk="1" latinLnBrk="0" hangingPunct="1">
        <a:lnSpc>
          <a:spcPct val="104000"/>
        </a:lnSpc>
        <a:spcBef>
          <a:spcPts val="0"/>
        </a:spcBef>
        <a:buFont typeface="Arial" panose="020B0604020202020204" pitchFamily="34" charset="0"/>
        <a:buChar char="​"/>
        <a:defRPr sz="1600" b="1" kern="1200">
          <a:solidFill>
            <a:srgbClr val="003B7A"/>
          </a:solidFill>
          <a:latin typeface="+mn-lt"/>
          <a:ea typeface="+mn-ea"/>
          <a:cs typeface="+mn-cs"/>
        </a:defRPr>
      </a:lvl1pPr>
      <a:lvl2pPr marL="0" indent="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2pPr>
      <a:lvl3pPr marL="180000" indent="-180000" algn="l" defTabSz="685800" rtl="0" eaLnBrk="1" latinLnBrk="0" hangingPunct="1">
        <a:lnSpc>
          <a:spcPct val="104000"/>
        </a:lnSpc>
        <a:spcBef>
          <a:spcPts val="0"/>
        </a:spcBef>
        <a:spcAft>
          <a:spcPts val="0"/>
        </a:spcAft>
        <a:buFont typeface="Arial" panose="020B0604020202020204" pitchFamily="34" charset="0"/>
        <a:buChar char="›"/>
        <a:defRPr sz="1600" kern="1200">
          <a:solidFill>
            <a:srgbClr val="003B7A"/>
          </a:solidFill>
          <a:latin typeface="+mn-lt"/>
          <a:ea typeface="+mn-ea"/>
          <a:cs typeface="+mn-cs"/>
        </a:defRPr>
      </a:lvl3pPr>
      <a:lvl4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4pPr>
      <a:lvl5pPr marL="360000" indent="-180000" algn="l" defTabSz="685800" rtl="0" eaLnBrk="1" latinLnBrk="0" hangingPunct="1">
        <a:lnSpc>
          <a:spcPct val="104000"/>
        </a:lnSpc>
        <a:spcBef>
          <a:spcPts val="0"/>
        </a:spcBef>
        <a:spcAft>
          <a:spcPts val="0"/>
        </a:spcAft>
        <a:buFont typeface="Arial" panose="020B0604020202020204" pitchFamily="34" charset="0"/>
        <a:buChar char="›"/>
        <a:defRPr sz="1400" kern="1200">
          <a:solidFill>
            <a:srgbClr val="003B7A"/>
          </a:solidFill>
          <a:latin typeface="+mn-lt"/>
          <a:ea typeface="+mn-ea"/>
          <a:cs typeface="+mn-cs"/>
        </a:defRPr>
      </a:lvl5pPr>
      <a:lvl6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6pPr>
      <a:lvl7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7pPr>
      <a:lvl8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8pPr>
      <a:lvl9pPr marL="360000" indent="-180000" algn="l" defTabSz="685800" rtl="0" eaLnBrk="1" latinLnBrk="0" hangingPunct="1">
        <a:lnSpc>
          <a:spcPct val="104000"/>
        </a:lnSpc>
        <a:spcBef>
          <a:spcPts val="0"/>
        </a:spcBef>
        <a:buFont typeface="Arial" panose="020B0604020202020204" pitchFamily="34" charset="0"/>
        <a:buChar char="›"/>
        <a:defRPr sz="1350" kern="1200">
          <a:solidFill>
            <a:srgbClr val="003B7A"/>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6">
          <p15:clr>
            <a:srgbClr val="F26B43"/>
          </p15:clr>
        </p15:guide>
        <p15:guide id="2" pos="1202">
          <p15:clr>
            <a:srgbClr val="F26B43"/>
          </p15:clr>
        </p15:guide>
        <p15:guide id="3" pos="6949">
          <p15:clr>
            <a:srgbClr val="F26B43"/>
          </p15:clr>
        </p15:guide>
        <p15:guide id="4" orient="horz" pos="3584">
          <p15:clr>
            <a:srgbClr val="F26B43"/>
          </p15:clr>
        </p15:guide>
        <p15:guide id="5" orient="horz" pos="499">
          <p15:clr>
            <a:srgbClr val="F26B43"/>
          </p15:clr>
        </p15:guide>
        <p15:guide id="6" pos="498">
          <p15:clr>
            <a:srgbClr val="F26B43"/>
          </p15:clr>
        </p15:guide>
        <p15:guide id="7" pos="4013">
          <p15:clr>
            <a:srgbClr val="F26B43"/>
          </p15:clr>
        </p15:guide>
        <p15:guide id="8" pos="4137">
          <p15:clr>
            <a:srgbClr val="F26B43"/>
          </p15:clr>
        </p15:guide>
        <p15:guide id="9" pos="5965">
          <p15:clr>
            <a:srgbClr val="F26B43"/>
          </p15:clr>
        </p15:guide>
        <p15:guide id="10" orient="horz" pos="1223">
          <p15:clr>
            <a:srgbClr val="F26B43"/>
          </p15:clr>
        </p15:guide>
        <p15:guide id="11" orient="horz" pos="357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436CFE-31C5-41EE-BFB2-3ABCC1BF2EB9}" type="datetime1">
              <a:rPr lang="da-DK" smtClean="0"/>
              <a:t>08-09-2022</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a-DK"/>
              <a:t>Fælleskommunalt indikatorkatalog workshop 1</a:t>
            </a:r>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D3ADF-3F75-4477-BEF0-61D3716E1437}" type="slidenum">
              <a:rPr lang="da-DK" smtClean="0"/>
              <a:t>‹nr.›</a:t>
            </a:fld>
            <a:endParaRPr lang="da-DK"/>
          </a:p>
        </p:txBody>
      </p:sp>
    </p:spTree>
    <p:extLst>
      <p:ext uri="{BB962C8B-B14F-4D97-AF65-F5344CB8AC3E}">
        <p14:creationId xmlns:p14="http://schemas.microsoft.com/office/powerpoint/2010/main" val="175086784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unsplash.com/@jasonrosewell?utm_source=unsplash&amp;utm_medium=referral&amp;utm_content=creditCopyText" TargetMode="External"/><Relationship Id="rId2" Type="http://schemas.openxmlformats.org/officeDocument/2006/relationships/image" Target="../media/image83.jp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https://unsplash.com/s/photos/communication?utm_source=unsplash&amp;utm_medium=referral&amp;utm_content=creditCopyTex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1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1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1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 Id="rId9" Type="http://schemas.openxmlformats.org/officeDocument/2006/relationships/image" Target="../media/image92.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5.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diagramLayout" Target="../diagrams/layout3.xml"/><Relationship Id="rId7" Type="http://schemas.openxmlformats.org/officeDocument/2006/relationships/image" Target="../media/image107.png"/><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unsplash.com/@neilthomas?utm_source=unsplash&amp;utm_medium=referral&amp;utm_content=creditCopyText" TargetMode="External"/><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hyperlink" Target="https://unsplash.com/s/photos/grass?utm_source=unsplash&amp;utm_medium=referral&amp;utm_content=creditCopyText" TargetMode="Externa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12.jpg"/><Relationship Id="rId1" Type="http://schemas.openxmlformats.org/officeDocument/2006/relationships/slideLayout" Target="../slideLayouts/slideLayout3.xml"/><Relationship Id="rId5" Type="http://schemas.openxmlformats.org/officeDocument/2006/relationships/hyperlink" Target="https://unsplash.com/s/photos/birds-flying?utm_source=unsplash&amp;utm_medium=referral&amp;utm_content=creditCopyText" TargetMode="External"/><Relationship Id="rId4" Type="http://schemas.openxmlformats.org/officeDocument/2006/relationships/hyperlink" Target="https://unsplash.com/@shaycon?utm_source=unsplash&amp;utm_medium=referral&amp;utm_content=creditCopyText"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socialstyrelsen.dk/udgivelser/udfordringer-i-forhold-til-voksne-pa-det-specialiserede-socialomrade-kommunale-perspektiver" TargetMode="External"/><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5.png"/><Relationship Id="rId3" Type="http://schemas.openxmlformats.org/officeDocument/2006/relationships/image" Target="../media/image51.png"/><Relationship Id="rId7" Type="http://schemas.openxmlformats.org/officeDocument/2006/relationships/image" Target="../media/image55.emf"/><Relationship Id="rId12" Type="http://schemas.openxmlformats.org/officeDocument/2006/relationships/image" Target="../media/image60.png"/><Relationship Id="rId17" Type="http://schemas.microsoft.com/office/2007/relationships/hdphoto" Target="../media/hdphoto1.wdp"/><Relationship Id="rId2" Type="http://schemas.openxmlformats.org/officeDocument/2006/relationships/notesSlide" Target="../notesSlides/notesSlide2.xml"/><Relationship Id="rId16" Type="http://schemas.openxmlformats.org/officeDocument/2006/relationships/image" Target="../media/image64.png"/><Relationship Id="rId1" Type="http://schemas.openxmlformats.org/officeDocument/2006/relationships/slideLayout" Target="../slideLayouts/slideLayout83.xml"/><Relationship Id="rId6" Type="http://schemas.openxmlformats.org/officeDocument/2006/relationships/image" Target="../media/image54.tmp"/><Relationship Id="rId11" Type="http://schemas.openxmlformats.org/officeDocument/2006/relationships/image" Target="../media/image59.png"/><Relationship Id="rId5" Type="http://schemas.openxmlformats.org/officeDocument/2006/relationships/image" Target="../media/image53.tmp"/><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tmp"/></Relationships>
</file>

<file path=ppt/slides/_rels/slide8.xml.rels><?xml version="1.0" encoding="UTF-8" standalone="yes"?>
<Relationships xmlns="http://schemas.openxmlformats.org/package/2006/relationships"><Relationship Id="rId8" Type="http://schemas.openxmlformats.org/officeDocument/2006/relationships/image" Target="../media/image66.png"/><Relationship Id="rId13" Type="http://schemas.microsoft.com/office/2007/relationships/diagramDrawing" Target="../diagrams/drawing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2" Type="http://schemas.openxmlformats.org/officeDocument/2006/relationships/notesSlide" Target="../notesSlides/notesSlide3.xml"/><Relationship Id="rId16"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5" Type="http://schemas.openxmlformats.org/officeDocument/2006/relationships/image" Target="../media/image68.png"/><Relationship Id="rId10" Type="http://schemas.openxmlformats.org/officeDocument/2006/relationships/diagramLayout" Target="../diagrams/layout2.xml"/><Relationship Id="rId4" Type="http://schemas.openxmlformats.org/officeDocument/2006/relationships/diagramLayout" Target="../diagrams/layout1.xml"/><Relationship Id="rId9" Type="http://schemas.openxmlformats.org/officeDocument/2006/relationships/diagramData" Target="../diagrams/data2.xml"/><Relationship Id="rId14" Type="http://schemas.openxmlformats.org/officeDocument/2006/relationships/image" Target="../media/image67.png"/></Relationships>
</file>

<file path=ppt/slides/_rels/slide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jpeg"/><Relationship Id="rId12" Type="http://schemas.openxmlformats.org/officeDocument/2006/relationships/image" Target="../media/image80.png"/><Relationship Id="rId2" Type="http://schemas.openxmlformats.org/officeDocument/2006/relationships/image" Target="../media/image70.png"/><Relationship Id="rId1" Type="http://schemas.openxmlformats.org/officeDocument/2006/relationships/slideLayout" Target="../slideLayouts/slideLayout43.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Billede 5" descr="Et billede, der indeholder tekst&#10;&#10;Automatisk genereret beskrivelse">
            <a:extLst>
              <a:ext uri="{FF2B5EF4-FFF2-40B4-BE49-F238E27FC236}">
                <a16:creationId xmlns:a16="http://schemas.microsoft.com/office/drawing/2014/main" id="{4CA5E40D-61A1-4AA1-A9DD-48D0753F090F}"/>
              </a:ext>
            </a:extLst>
          </p:cNvPr>
          <p:cNvPicPr>
            <a:picLocks noChangeAspect="1"/>
          </p:cNvPicPr>
          <p:nvPr/>
        </p:nvPicPr>
        <p:blipFill>
          <a:blip r:embed="rId3"/>
          <a:stretch>
            <a:fillRect/>
          </a:stretch>
        </p:blipFill>
        <p:spPr>
          <a:xfrm>
            <a:off x="1953427" y="1510553"/>
            <a:ext cx="9001958" cy="4793543"/>
          </a:xfrm>
          <a:prstGeom prst="rect">
            <a:avLst/>
          </a:prstGeom>
        </p:spPr>
      </p:pic>
      <p:sp>
        <p:nvSpPr>
          <p:cNvPr id="2" name="Rektangel 1">
            <a:extLst>
              <a:ext uri="{FF2B5EF4-FFF2-40B4-BE49-F238E27FC236}">
                <a16:creationId xmlns:a16="http://schemas.microsoft.com/office/drawing/2014/main" id="{3A387BE5-A204-43C1-9D37-CA5861CF0A3B}"/>
              </a:ext>
            </a:extLst>
          </p:cNvPr>
          <p:cNvSpPr/>
          <p:nvPr/>
        </p:nvSpPr>
        <p:spPr>
          <a:xfrm>
            <a:off x="1262241" y="132321"/>
            <a:ext cx="8773043" cy="523220"/>
          </a:xfrm>
          <a:prstGeom prst="rect">
            <a:avLst/>
          </a:prstGeom>
        </p:spPr>
        <p:txBody>
          <a:bodyPr wrap="square">
            <a:spAutoFit/>
          </a:bodyPr>
          <a:lstStyle/>
          <a:p>
            <a:r>
              <a:rPr lang="da-DK" sz="2800" spc="-150" dirty="0">
                <a:solidFill>
                  <a:srgbClr val="003B7A"/>
                </a:solidFill>
                <a:latin typeface="ID00 Sans"/>
              </a:rPr>
              <a:t>EVALUERINGSRAPPORT FOR </a:t>
            </a:r>
            <a:r>
              <a:rPr lang="da-DK" sz="2800" b="1" spc="-150" dirty="0">
                <a:solidFill>
                  <a:srgbClr val="003B7A"/>
                </a:solidFill>
                <a:latin typeface="ID00 Sans"/>
              </a:rPr>
              <a:t>FÆLLES FAGLIGE BEGREBER</a:t>
            </a:r>
            <a:endParaRPr lang="da-DK" sz="2800" dirty="0">
              <a:solidFill>
                <a:srgbClr val="003B7A"/>
              </a:solidFill>
            </a:endParaRPr>
          </a:p>
        </p:txBody>
      </p:sp>
      <p:sp>
        <p:nvSpPr>
          <p:cNvPr id="7" name="Rektangel 6">
            <a:extLst>
              <a:ext uri="{FF2B5EF4-FFF2-40B4-BE49-F238E27FC236}">
                <a16:creationId xmlns:a16="http://schemas.microsoft.com/office/drawing/2014/main" id="{D00DF078-0523-4296-BE9F-95064764BD5A}"/>
              </a:ext>
            </a:extLst>
          </p:cNvPr>
          <p:cNvSpPr/>
          <p:nvPr/>
        </p:nvSpPr>
        <p:spPr>
          <a:xfrm rot="16200000">
            <a:off x="-1504831" y="3455964"/>
            <a:ext cx="3809120" cy="276999"/>
          </a:xfrm>
          <a:prstGeom prst="rect">
            <a:avLst/>
          </a:prstGeom>
        </p:spPr>
        <p:txBody>
          <a:bodyPr wrap="none">
            <a:spAutoFit/>
          </a:bodyPr>
          <a:lstStyle/>
          <a:p>
            <a:r>
              <a:rPr lang="da-DK" sz="1200" dirty="0">
                <a:solidFill>
                  <a:srgbClr val="002060"/>
                </a:solidFill>
              </a:rPr>
              <a:t>Sekretariatet for Fælles Faglige Begreber - november 2021</a:t>
            </a:r>
          </a:p>
        </p:txBody>
      </p:sp>
      <p:sp>
        <p:nvSpPr>
          <p:cNvPr id="8" name="Pladsholder til slidenummer 7">
            <a:extLst>
              <a:ext uri="{FF2B5EF4-FFF2-40B4-BE49-F238E27FC236}">
                <a16:creationId xmlns:a16="http://schemas.microsoft.com/office/drawing/2014/main" id="{40679F4A-7CF2-4067-BD51-CD04ED881E57}"/>
              </a:ext>
            </a:extLst>
          </p:cNvPr>
          <p:cNvSpPr>
            <a:spLocks noGrp="1"/>
          </p:cNvSpPr>
          <p:nvPr>
            <p:ph type="sldNum" sz="quarter" idx="12"/>
          </p:nvPr>
        </p:nvSpPr>
        <p:spPr/>
        <p:txBody>
          <a:bodyPr/>
          <a:lstStyle/>
          <a:p>
            <a:fld id="{45D37B1E-C366-494F-A587-962AD9AABC83}" type="slidenum">
              <a:rPr lang="en-GB" smtClean="0"/>
              <a:pPr/>
              <a:t>1</a:t>
            </a:fld>
            <a:endParaRPr lang="en-GB" dirty="0"/>
          </a:p>
        </p:txBody>
      </p:sp>
      <p:sp>
        <p:nvSpPr>
          <p:cNvPr id="10" name="Tekstfelt 9">
            <a:extLst>
              <a:ext uri="{FF2B5EF4-FFF2-40B4-BE49-F238E27FC236}">
                <a16:creationId xmlns:a16="http://schemas.microsoft.com/office/drawing/2014/main" id="{75A96197-5E3D-4D01-A380-EB53B399CC9B}"/>
              </a:ext>
            </a:extLst>
          </p:cNvPr>
          <p:cNvSpPr txBox="1"/>
          <p:nvPr/>
        </p:nvSpPr>
        <p:spPr>
          <a:xfrm>
            <a:off x="11133344" y="6372880"/>
            <a:ext cx="62821" cy="276999"/>
          </a:xfrm>
          <a:prstGeom prst="rect">
            <a:avLst/>
          </a:prstGeom>
          <a:noFill/>
        </p:spPr>
        <p:txBody>
          <a:bodyPr wrap="square" rtlCol="0">
            <a:spAutoFit/>
          </a:bodyPr>
          <a:lstStyle/>
          <a:p>
            <a:r>
              <a:rPr lang="da-DK" sz="1200" dirty="0">
                <a:solidFill>
                  <a:schemeClr val="bg1">
                    <a:lumMod val="65000"/>
                  </a:schemeClr>
                </a:solidFill>
              </a:rPr>
              <a:t>1</a:t>
            </a:r>
          </a:p>
        </p:txBody>
      </p:sp>
    </p:spTree>
    <p:extLst>
      <p:ext uri="{BB962C8B-B14F-4D97-AF65-F5344CB8AC3E}">
        <p14:creationId xmlns:p14="http://schemas.microsoft.com/office/powerpoint/2010/main" val="2022826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104495B-AD4D-45E9-89A8-1A5C8357DB88}"/>
              </a:ext>
            </a:extLst>
          </p:cNvPr>
          <p:cNvSpPr/>
          <p:nvPr/>
        </p:nvSpPr>
        <p:spPr>
          <a:xfrm>
            <a:off x="306759" y="1380741"/>
            <a:ext cx="4349004" cy="4909036"/>
          </a:xfrm>
          <a:prstGeom prst="rect">
            <a:avLst/>
          </a:prstGeom>
          <a:solidFill>
            <a:srgbClr val="FFFFFF">
              <a:alpha val="78824"/>
            </a:srgbClr>
          </a:solidFill>
          <a:ln>
            <a:noFill/>
          </a:ln>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600" b="1" i="0" u="none" strike="noStrike" kern="1200" cap="none" spc="0" normalizeH="0" baseline="0" noProof="0" dirty="0">
                <a:ln>
                  <a:noFill/>
                </a:ln>
                <a:solidFill>
                  <a:prstClr val="black"/>
                </a:solidFill>
                <a:effectLst/>
                <a:uLnTx/>
                <a:uFillTx/>
                <a:latin typeface="Calibri" panose="020F0502020204030204"/>
                <a:ea typeface="+mn-ea"/>
                <a:cs typeface="+mn-cs"/>
              </a:rPr>
              <a:t>Evaluering af projektets kommunikationsstrategi</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da-DK" sz="1300" b="0" i="0" u="none" strike="noStrike" kern="1200" cap="none" spc="0" normalizeH="0" baseline="0" noProof="0" dirty="0">
                <a:ln>
                  <a:noFill/>
                </a:ln>
                <a:solidFill>
                  <a:prstClr val="black"/>
                </a:solidFill>
                <a:effectLst/>
                <a:uLnTx/>
                <a:uFillTx/>
                <a:latin typeface="Calibri" panose="020F0502020204030204"/>
                <a:ea typeface="+mn-ea"/>
                <a:cs typeface="+mn-cs"/>
              </a:rPr>
              <a:t>Kommunikationsstrategien har bestået af en vifte af forskellige platforme med henblik på at viden om projektet effektivt skulle brede sig i kommunerne og hos andre relevante aktører.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300" b="0" i="0" u="none" strike="noStrike" kern="1200" cap="none" spc="0" normalizeH="0" baseline="0" noProof="0" dirty="0">
                <a:ln>
                  <a:noFill/>
                </a:ln>
                <a:solidFill>
                  <a:prstClr val="black"/>
                </a:solidFill>
                <a:effectLst/>
                <a:uLnTx/>
                <a:uFillTx/>
                <a:latin typeface="Calibri" panose="020F0502020204030204"/>
                <a:ea typeface="+mn-ea"/>
                <a:cs typeface="+mn-cs"/>
              </a:rPr>
              <a:t>Kommunikationen har foregået via: </a:t>
            </a:r>
          </a:p>
          <a:p>
            <a:pPr marL="285750" marR="0" lvl="0" indent="-285750" algn="l" defTabSz="914400" rtl="0" eaLnBrk="1" fontAlgn="auto" latinLnBrk="0" hangingPunct="1">
              <a:lnSpc>
                <a:spcPct val="100000"/>
              </a:lnSpc>
              <a:spcBef>
                <a:spcPts val="0"/>
              </a:spcBef>
              <a:spcAft>
                <a:spcPts val="600"/>
              </a:spcAft>
              <a:buClrTx/>
              <a:buSzTx/>
              <a:buFontTx/>
              <a:buChar char="-"/>
              <a:tabLst/>
              <a:defRPr/>
            </a:pPr>
            <a:r>
              <a:rPr kumimoji="0" lang="da-DK" sz="1300" b="0" i="0" u="none" strike="noStrike" kern="1200" cap="none" spc="0" normalizeH="0" baseline="0" noProof="0" dirty="0">
                <a:ln>
                  <a:noFill/>
                </a:ln>
                <a:solidFill>
                  <a:prstClr val="black"/>
                </a:solidFill>
                <a:effectLst/>
                <a:uLnTx/>
                <a:uFillTx/>
                <a:latin typeface="Calibri" panose="020F0502020204030204"/>
                <a:ea typeface="+mn-ea"/>
                <a:cs typeface="+mn-cs"/>
              </a:rPr>
              <a:t>Kvartalsvise nyhedsbreve </a:t>
            </a:r>
          </a:p>
          <a:p>
            <a:pPr marL="285750" marR="0" lvl="0" indent="-285750" algn="l" defTabSz="914400" rtl="0" eaLnBrk="1" fontAlgn="auto" latinLnBrk="0" hangingPunct="1">
              <a:lnSpc>
                <a:spcPct val="100000"/>
              </a:lnSpc>
              <a:spcBef>
                <a:spcPts val="0"/>
              </a:spcBef>
              <a:spcAft>
                <a:spcPts val="600"/>
              </a:spcAft>
              <a:buClrTx/>
              <a:buSzTx/>
              <a:buFontTx/>
              <a:buChar char="-"/>
              <a:tabLst/>
              <a:defRPr/>
            </a:pPr>
            <a:r>
              <a:rPr kumimoji="0" lang="da-DK" sz="1300" b="0" i="0" u="none" strike="noStrike" kern="1200" cap="none" spc="0" normalizeH="0" baseline="0" noProof="0" dirty="0">
                <a:ln>
                  <a:noFill/>
                </a:ln>
                <a:solidFill>
                  <a:prstClr val="black"/>
                </a:solidFill>
                <a:effectLst/>
                <a:uLnTx/>
                <a:uFillTx/>
                <a:latin typeface="Calibri" panose="020F0502020204030204"/>
                <a:ea typeface="+mn-ea"/>
                <a:cs typeface="+mn-cs"/>
              </a:rPr>
              <a:t>En hjemmeside</a:t>
            </a:r>
          </a:p>
          <a:p>
            <a:pPr marL="285750" marR="0" lvl="0" indent="-285750" algn="l" defTabSz="914400" rtl="0" eaLnBrk="1" fontAlgn="auto" latinLnBrk="0" hangingPunct="1">
              <a:lnSpc>
                <a:spcPct val="100000"/>
              </a:lnSpc>
              <a:spcBef>
                <a:spcPts val="0"/>
              </a:spcBef>
              <a:spcAft>
                <a:spcPts val="600"/>
              </a:spcAft>
              <a:buClrTx/>
              <a:buSzTx/>
              <a:buFontTx/>
              <a:buChar char="-"/>
              <a:tabLst/>
              <a:defRPr/>
            </a:pPr>
            <a:r>
              <a:rPr kumimoji="0" lang="da-DK" sz="1300" b="0" i="0" u="none" strike="noStrike" kern="1200" cap="none" spc="0" normalizeH="0" baseline="0" noProof="0" dirty="0">
                <a:ln>
                  <a:noFill/>
                </a:ln>
                <a:solidFill>
                  <a:prstClr val="black"/>
                </a:solidFill>
                <a:effectLst/>
                <a:uLnTx/>
                <a:uFillTx/>
                <a:latin typeface="Calibri" panose="020F0502020204030204"/>
                <a:ea typeface="+mn-ea"/>
                <a:cs typeface="+mn-cs"/>
              </a:rPr>
              <a:t>Halvårlige netværksmøder</a:t>
            </a:r>
          </a:p>
          <a:p>
            <a:pPr marL="285750" marR="0" lvl="0" indent="-285750" algn="l" defTabSz="914400" rtl="0" eaLnBrk="1" fontAlgn="auto" latinLnBrk="0" hangingPunct="1">
              <a:lnSpc>
                <a:spcPct val="100000"/>
              </a:lnSpc>
              <a:spcBef>
                <a:spcPts val="0"/>
              </a:spcBef>
              <a:spcAft>
                <a:spcPts val="600"/>
              </a:spcAft>
              <a:buClrTx/>
              <a:buSzTx/>
              <a:buFontTx/>
              <a:buChar char="-"/>
              <a:tabLst/>
              <a:defRPr/>
            </a:pPr>
            <a:r>
              <a:rPr kumimoji="0" lang="da-DK" sz="1300" b="0" i="0" u="none" strike="noStrike" kern="1200" cap="none" spc="0" normalizeH="0" baseline="0" noProof="0" dirty="0">
                <a:ln>
                  <a:noFill/>
                </a:ln>
                <a:solidFill>
                  <a:prstClr val="black"/>
                </a:solidFill>
                <a:effectLst/>
                <a:uLnTx/>
                <a:uFillTx/>
                <a:latin typeface="Calibri" panose="020F0502020204030204"/>
                <a:ea typeface="+mn-ea"/>
                <a:cs typeface="+mn-cs"/>
              </a:rPr>
              <a:t>Et netværk bestående af en kontaktperson i hver kommune</a:t>
            </a:r>
          </a:p>
          <a:p>
            <a:pPr marL="285750" marR="0" lvl="0" indent="-285750" algn="l" defTabSz="914400" rtl="0" eaLnBrk="1" fontAlgn="auto" latinLnBrk="0" hangingPunct="1">
              <a:lnSpc>
                <a:spcPct val="100000"/>
              </a:lnSpc>
              <a:spcBef>
                <a:spcPts val="0"/>
              </a:spcBef>
              <a:spcAft>
                <a:spcPts val="600"/>
              </a:spcAft>
              <a:buClrTx/>
              <a:buSzTx/>
              <a:buFontTx/>
              <a:buChar char="-"/>
              <a:tabLst/>
              <a:defRPr/>
            </a:pPr>
            <a:r>
              <a:rPr kumimoji="0" lang="da-DK" sz="1300" b="0" i="0" u="none" strike="noStrike" kern="1200" cap="none" spc="0" normalizeH="0" baseline="0" noProof="0" dirty="0">
                <a:ln>
                  <a:noFill/>
                </a:ln>
                <a:solidFill>
                  <a:prstClr val="black"/>
                </a:solidFill>
                <a:effectLst/>
                <a:uLnTx/>
                <a:uFillTx/>
                <a:latin typeface="Calibri" panose="020F0502020204030204"/>
                <a:ea typeface="+mn-ea"/>
                <a:cs typeface="+mn-cs"/>
              </a:rPr>
              <a:t>Dialogplatformen Yammer</a:t>
            </a:r>
          </a:p>
          <a:p>
            <a:pPr marL="285750" indent="-285750">
              <a:spcAft>
                <a:spcPts val="600"/>
              </a:spcAft>
              <a:buFontTx/>
              <a:buChar char="-"/>
            </a:pPr>
            <a:r>
              <a:rPr kumimoji="0" lang="da-DK" sz="1300" b="0" i="0" u="none" strike="noStrike" kern="1200" cap="none" spc="0" normalizeH="0" baseline="0" noProof="0" dirty="0">
                <a:ln>
                  <a:noFill/>
                </a:ln>
                <a:solidFill>
                  <a:prstClr val="black"/>
                </a:solidFill>
                <a:effectLst/>
                <a:uLnTx/>
                <a:uFillTx/>
                <a:latin typeface="Calibri" panose="020F0502020204030204"/>
                <a:ea typeface="+mn-ea"/>
                <a:cs typeface="+mn-cs"/>
              </a:rPr>
              <a:t>Tilstedeværelse i kommuner, på konferencer mv. med præsentationer om </a:t>
            </a:r>
            <a:r>
              <a:rPr lang="da-DK" sz="1300" dirty="0">
                <a:solidFill>
                  <a:prstClr val="black"/>
                </a:solidFill>
              </a:rPr>
              <a:t>projektet</a:t>
            </a:r>
          </a:p>
          <a:p>
            <a:pPr marL="285750" indent="-285750">
              <a:spcAft>
                <a:spcPts val="600"/>
              </a:spcAft>
              <a:buFontTx/>
              <a:buChar char="-"/>
            </a:pPr>
            <a:r>
              <a:rPr lang="da-DK" sz="1300" dirty="0">
                <a:solidFill>
                  <a:prstClr val="black"/>
                </a:solidFill>
              </a:rPr>
              <a:t>Løbende dialog med områdets it-fagsystemsleverandører</a:t>
            </a: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da-DK" sz="1300" b="0" i="0" u="none" strike="noStrike" kern="1200" cap="none" spc="0" normalizeH="0" baseline="0" noProof="0" dirty="0">
                <a:ln>
                  <a:noFill/>
                </a:ln>
                <a:solidFill>
                  <a:prstClr val="black"/>
                </a:solidFill>
                <a:effectLst/>
                <a:uLnTx/>
                <a:uFillTx/>
                <a:latin typeface="Calibri" panose="020F0502020204030204"/>
                <a:ea typeface="+mn-ea"/>
                <a:cs typeface="+mn-cs"/>
              </a:rPr>
              <a:t>På projektets netværksmøde i august 2021 blev deltagerne spurgt til deres oplevelse af projektets generelle kommunikation og kommunikationsplatforme, samt ønsker til fremtidige netværksaktiviteter. De næste tre sider indeholder et udpluk af netværksdeltagernes udsagn og ønsker.    </a:t>
            </a:r>
          </a:p>
        </p:txBody>
      </p:sp>
      <p:sp>
        <p:nvSpPr>
          <p:cNvPr id="6" name="Rektangel 5">
            <a:extLst>
              <a:ext uri="{FF2B5EF4-FFF2-40B4-BE49-F238E27FC236}">
                <a16:creationId xmlns:a16="http://schemas.microsoft.com/office/drawing/2014/main" id="{93D25353-BECF-42A6-BCF8-4DF62EC081E5}"/>
              </a:ext>
            </a:extLst>
          </p:cNvPr>
          <p:cNvSpPr/>
          <p:nvPr/>
        </p:nvSpPr>
        <p:spPr>
          <a:xfrm>
            <a:off x="306758" y="341724"/>
            <a:ext cx="582473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3949700" algn="l"/>
              </a:tabLst>
              <a:defRPr/>
            </a:pPr>
            <a:r>
              <a:rPr kumimoji="0" lang="da-DK" sz="4000" b="1" i="0" u="none" strike="noStrike" kern="1200" cap="none" spc="-150" normalizeH="0" baseline="0" noProof="0">
                <a:ln>
                  <a:noFill/>
                </a:ln>
                <a:solidFill>
                  <a:srgbClr val="549A66"/>
                </a:solidFill>
                <a:effectLst/>
                <a:uLnTx/>
                <a:uFillTx/>
                <a:latin typeface="ID00 Sans"/>
                <a:ea typeface="+mn-ea"/>
                <a:cs typeface="+mn-cs"/>
              </a:rPr>
              <a:t>3. Projektets kommunikation</a:t>
            </a:r>
            <a:endParaRPr kumimoji="0" lang="da-DK" sz="4000" b="1" i="0" u="none" strike="noStrike" kern="1200" cap="none" spc="-150" normalizeH="0" baseline="0" noProof="0" dirty="0">
              <a:ln>
                <a:noFill/>
              </a:ln>
              <a:solidFill>
                <a:srgbClr val="549A66"/>
              </a:solidFill>
              <a:effectLst/>
              <a:uLnTx/>
              <a:uFillTx/>
              <a:latin typeface="ID00 Sans"/>
              <a:ea typeface="+mn-ea"/>
              <a:cs typeface="+mn-cs"/>
            </a:endParaRPr>
          </a:p>
        </p:txBody>
      </p:sp>
      <p:sp>
        <p:nvSpPr>
          <p:cNvPr id="5" name="Rektangel 4">
            <a:extLst>
              <a:ext uri="{FF2B5EF4-FFF2-40B4-BE49-F238E27FC236}">
                <a16:creationId xmlns:a16="http://schemas.microsoft.com/office/drawing/2014/main" id="{4CB569D1-15F3-49EC-A7AB-CEEDAC4BBF01}"/>
              </a:ext>
            </a:extLst>
          </p:cNvPr>
          <p:cNvSpPr/>
          <p:nvPr/>
        </p:nvSpPr>
        <p:spPr>
          <a:xfrm>
            <a:off x="9246129" y="6550223"/>
            <a:ext cx="2945871"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7E6E6"/>
                </a:solidFill>
                <a:effectLst/>
                <a:uLnTx/>
                <a:uFillTx/>
                <a:latin typeface="Calibri" panose="020F0502020204030204"/>
                <a:ea typeface="+mn-ea"/>
                <a:cs typeface="+mn-cs"/>
              </a:rPr>
              <a:t>Photo by </a:t>
            </a:r>
            <a:r>
              <a:rPr kumimoji="0" lang="en-US" sz="1400" b="0" i="0" u="none" strike="noStrike" kern="1200" cap="none" spc="0" normalizeH="0" baseline="0" noProof="0" dirty="0">
                <a:ln>
                  <a:noFill/>
                </a:ln>
                <a:solidFill>
                  <a:srgbClr val="E7E6E6"/>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Jason </a:t>
            </a:r>
            <a:r>
              <a:rPr kumimoji="0" lang="en-US" sz="1400" b="0" i="0" u="none" strike="noStrike" kern="1200" cap="none" spc="0" normalizeH="0" baseline="0" noProof="0" dirty="0" err="1">
                <a:ln>
                  <a:noFill/>
                </a:ln>
                <a:solidFill>
                  <a:srgbClr val="E7E6E6"/>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Rosewell</a:t>
            </a:r>
            <a:r>
              <a:rPr kumimoji="0" lang="en-US" sz="1400" b="0" i="0" u="none" strike="noStrike" kern="1200" cap="none" spc="0" normalizeH="0" baseline="0" noProof="0" dirty="0">
                <a:ln>
                  <a:noFill/>
                </a:ln>
                <a:solidFill>
                  <a:srgbClr val="E7E6E6"/>
                </a:solidFill>
                <a:effectLst/>
                <a:uLnTx/>
                <a:uFillTx/>
                <a:latin typeface="Calibri" panose="020F0502020204030204"/>
                <a:ea typeface="+mn-ea"/>
                <a:cs typeface="+mn-cs"/>
              </a:rPr>
              <a:t> on </a:t>
            </a:r>
            <a:r>
              <a:rPr kumimoji="0" lang="en-US" sz="1400" b="0" i="0" u="none" strike="noStrike" kern="1200" cap="none" spc="0" normalizeH="0" baseline="0" noProof="0" dirty="0">
                <a:ln>
                  <a:noFill/>
                </a:ln>
                <a:solidFill>
                  <a:srgbClr val="E7E6E6"/>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Unsplash</a:t>
            </a:r>
            <a:r>
              <a:rPr kumimoji="0" lang="en-US" sz="1400" b="0" i="0" u="none" strike="noStrike" kern="1200" cap="none" spc="0" normalizeH="0" baseline="0" noProof="0" dirty="0">
                <a:ln>
                  <a:noFill/>
                </a:ln>
                <a:solidFill>
                  <a:srgbClr val="E7E6E6"/>
                </a:solidFill>
                <a:effectLst/>
                <a:uLnTx/>
                <a:uFillTx/>
                <a:latin typeface="Calibri" panose="020F0502020204030204"/>
                <a:ea typeface="+mn-ea"/>
                <a:cs typeface="+mn-cs"/>
              </a:rPr>
              <a:t> </a:t>
            </a:r>
            <a:endParaRPr kumimoji="0" lang="da-DK" sz="14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pic>
        <p:nvPicPr>
          <p:cNvPr id="9" name="Billede 8" descr="Et billede, der indeholder pil&#10;&#10;Automatisk genereret beskrivelse">
            <a:extLst>
              <a:ext uri="{FF2B5EF4-FFF2-40B4-BE49-F238E27FC236}">
                <a16:creationId xmlns:a16="http://schemas.microsoft.com/office/drawing/2014/main" id="{FA6B37B6-F66D-45AF-A6D1-13B4ACACDF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4003" y="341724"/>
            <a:ext cx="854288" cy="516880"/>
          </a:xfrm>
          <a:prstGeom prst="rect">
            <a:avLst/>
          </a:prstGeom>
        </p:spPr>
      </p:pic>
      <p:sp>
        <p:nvSpPr>
          <p:cNvPr id="13" name="Pladsholder til slidenummer 12">
            <a:extLst>
              <a:ext uri="{FF2B5EF4-FFF2-40B4-BE49-F238E27FC236}">
                <a16:creationId xmlns:a16="http://schemas.microsoft.com/office/drawing/2014/main" id="{872706A2-4CF3-4C3F-8F1E-B2AF0C3D33D7}"/>
              </a:ext>
            </a:extLst>
          </p:cNvPr>
          <p:cNvSpPr>
            <a:spLocks noGrp="1"/>
          </p:cNvSpPr>
          <p:nvPr>
            <p:ph type="sldNum" sz="quarter" idx="12"/>
          </p:nvPr>
        </p:nvSpPr>
        <p:spPr/>
        <p:txBody>
          <a:bodyPr/>
          <a:lstStyle/>
          <a:p>
            <a:fld id="{5B2DE5AD-A1C1-4C18-A119-8AEF41F1D580}" type="slidenum">
              <a:rPr lang="da-DK" smtClean="0"/>
              <a:t>10</a:t>
            </a:fld>
            <a:endParaRPr lang="da-DK"/>
          </a:p>
        </p:txBody>
      </p:sp>
    </p:spTree>
    <p:extLst>
      <p:ext uri="{BB962C8B-B14F-4D97-AF65-F5344CB8AC3E}">
        <p14:creationId xmlns:p14="http://schemas.microsoft.com/office/powerpoint/2010/main" val="8953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B636FBA3-7623-4527-86D6-0E417EB675EA}"/>
              </a:ext>
            </a:extLst>
          </p:cNvPr>
          <p:cNvPicPr>
            <a:picLocks noChangeAspect="1"/>
          </p:cNvPicPr>
          <p:nvPr/>
        </p:nvPicPr>
        <p:blipFill>
          <a:blip r:embed="rId2"/>
          <a:stretch>
            <a:fillRect/>
          </a:stretch>
        </p:blipFill>
        <p:spPr>
          <a:xfrm>
            <a:off x="7268726" y="4542716"/>
            <a:ext cx="3616611" cy="2163649"/>
          </a:xfrm>
          <a:prstGeom prst="rect">
            <a:avLst/>
          </a:prstGeom>
        </p:spPr>
      </p:pic>
      <p:sp>
        <p:nvSpPr>
          <p:cNvPr id="7" name="Tekstfelt 6">
            <a:extLst>
              <a:ext uri="{FF2B5EF4-FFF2-40B4-BE49-F238E27FC236}">
                <a16:creationId xmlns:a16="http://schemas.microsoft.com/office/drawing/2014/main" id="{9EC34C7C-51B8-4B2B-B568-22988CE86A2A}"/>
              </a:ext>
            </a:extLst>
          </p:cNvPr>
          <p:cNvSpPr txBox="1"/>
          <p:nvPr/>
        </p:nvSpPr>
        <p:spPr>
          <a:xfrm>
            <a:off x="6732403" y="2311141"/>
            <a:ext cx="4607344" cy="1815882"/>
          </a:xfrm>
          <a:prstGeom prst="rect">
            <a:avLst/>
          </a:prstGeom>
          <a:noFill/>
        </p:spPr>
        <p:txBody>
          <a:bodyPr wrap="square" rtlCol="0">
            <a:spAutoFit/>
          </a:bodyPr>
          <a:lstStyle/>
          <a:p>
            <a:pPr algn="just"/>
            <a:r>
              <a:rPr lang="da-DK" sz="1400" dirty="0"/>
              <a:t>71 deltagere på netværksmøde om Fælles Faglige Begreber i august 2021 besvarede spørgsmålet i en Mentimeter-målingen. </a:t>
            </a:r>
          </a:p>
          <a:p>
            <a:pPr algn="just"/>
            <a:endParaRPr lang="da-DK" sz="1400" dirty="0"/>
          </a:p>
          <a:p>
            <a:pPr algn="just"/>
            <a:r>
              <a:rPr lang="da-DK" sz="1400" dirty="0"/>
              <a:t>Hovedparten svarer at kommunikationen fra projektet har været hhv. god eller nogenlunde, mens 8 svarer at kommunikationen har været meget god. Kun én svarer at den har været dårlig.</a:t>
            </a:r>
          </a:p>
        </p:txBody>
      </p:sp>
      <p:sp>
        <p:nvSpPr>
          <p:cNvPr id="9" name="Titel 1">
            <a:extLst>
              <a:ext uri="{FF2B5EF4-FFF2-40B4-BE49-F238E27FC236}">
                <a16:creationId xmlns:a16="http://schemas.microsoft.com/office/drawing/2014/main" id="{18582445-E99D-417D-9127-B50ABD3B154B}"/>
              </a:ext>
            </a:extLst>
          </p:cNvPr>
          <p:cNvSpPr>
            <a:spLocks noGrp="1"/>
          </p:cNvSpPr>
          <p:nvPr>
            <p:ph type="ctrTitle"/>
          </p:nvPr>
        </p:nvSpPr>
        <p:spPr>
          <a:xfrm>
            <a:off x="6732403" y="1257916"/>
            <a:ext cx="4689258" cy="1094646"/>
          </a:xfrm>
          <a:solidFill>
            <a:schemeClr val="bg1"/>
          </a:solidFill>
        </p:spPr>
        <p:txBody>
          <a:bodyPr>
            <a:normAutofit fontScale="90000"/>
          </a:bodyPr>
          <a:lstStyle/>
          <a:p>
            <a:r>
              <a:rPr lang="da-DK" sz="3200" b="1" cap="none" spc="-150" dirty="0">
                <a:solidFill>
                  <a:srgbClr val="549A66"/>
                </a:solidFill>
                <a:latin typeface="ID00 Sans"/>
                <a:ea typeface="+mn-ea"/>
                <a:cs typeface="+mn-cs"/>
              </a:rPr>
              <a:t>Hvordan synes I generelt at kommunikationen fra projektet har været? </a:t>
            </a:r>
            <a:endParaRPr lang="da-DK" sz="3200" b="1" cap="none" spc="-150" dirty="0">
              <a:solidFill>
                <a:srgbClr val="549A66"/>
              </a:solidFill>
              <a:highlight>
                <a:srgbClr val="FFFF00"/>
              </a:highlight>
              <a:latin typeface="ID00 Sans"/>
              <a:ea typeface="+mn-ea"/>
              <a:cs typeface="+mn-cs"/>
            </a:endParaRPr>
          </a:p>
        </p:txBody>
      </p:sp>
      <p:sp>
        <p:nvSpPr>
          <p:cNvPr id="13" name="Pladsholder til slidenummer 12">
            <a:extLst>
              <a:ext uri="{FF2B5EF4-FFF2-40B4-BE49-F238E27FC236}">
                <a16:creationId xmlns:a16="http://schemas.microsoft.com/office/drawing/2014/main" id="{BB4EA9DF-013E-49D9-A9B1-E8B5930F30D4}"/>
              </a:ext>
            </a:extLst>
          </p:cNvPr>
          <p:cNvSpPr>
            <a:spLocks noGrp="1"/>
          </p:cNvSpPr>
          <p:nvPr>
            <p:ph type="sldNum" sz="quarter" idx="12"/>
          </p:nvPr>
        </p:nvSpPr>
        <p:spPr/>
        <p:txBody>
          <a:bodyPr/>
          <a:lstStyle/>
          <a:p>
            <a:fld id="{45D37B1E-C366-494F-A587-962AD9AABC83}" type="slidenum">
              <a:rPr lang="en-GB" smtClean="0"/>
              <a:pPr/>
              <a:t>11</a:t>
            </a:fld>
            <a:endParaRPr lang="en-GB" dirty="0"/>
          </a:p>
        </p:txBody>
      </p:sp>
      <p:sp>
        <p:nvSpPr>
          <p:cNvPr id="15" name="Tekstfelt 14">
            <a:extLst>
              <a:ext uri="{FF2B5EF4-FFF2-40B4-BE49-F238E27FC236}">
                <a16:creationId xmlns:a16="http://schemas.microsoft.com/office/drawing/2014/main" id="{D31BE76C-2078-46E6-B490-E9A8F0E80040}"/>
              </a:ext>
            </a:extLst>
          </p:cNvPr>
          <p:cNvSpPr txBox="1"/>
          <p:nvPr/>
        </p:nvSpPr>
        <p:spPr>
          <a:xfrm>
            <a:off x="11627318" y="6479957"/>
            <a:ext cx="409502" cy="276999"/>
          </a:xfrm>
          <a:prstGeom prst="rect">
            <a:avLst/>
          </a:prstGeom>
          <a:noFill/>
        </p:spPr>
        <p:txBody>
          <a:bodyPr wrap="square" rtlCol="0">
            <a:spAutoFit/>
          </a:bodyPr>
          <a:lstStyle/>
          <a:p>
            <a:r>
              <a:rPr lang="da-DK" sz="1200" dirty="0">
                <a:solidFill>
                  <a:schemeClr val="bg1">
                    <a:lumMod val="65000"/>
                  </a:schemeClr>
                </a:solidFill>
              </a:rPr>
              <a:t>11</a:t>
            </a:r>
          </a:p>
        </p:txBody>
      </p:sp>
      <p:pic>
        <p:nvPicPr>
          <p:cNvPr id="16" name="Billede 15">
            <a:extLst>
              <a:ext uri="{FF2B5EF4-FFF2-40B4-BE49-F238E27FC236}">
                <a16:creationId xmlns:a16="http://schemas.microsoft.com/office/drawing/2014/main" id="{DD22D147-47EB-4B92-B685-F7380879B65C}"/>
              </a:ext>
            </a:extLst>
          </p:cNvPr>
          <p:cNvPicPr>
            <a:picLocks noChangeAspect="1"/>
          </p:cNvPicPr>
          <p:nvPr/>
        </p:nvPicPr>
        <p:blipFill>
          <a:blip r:embed="rId3"/>
          <a:stretch>
            <a:fillRect/>
          </a:stretch>
        </p:blipFill>
        <p:spPr>
          <a:xfrm>
            <a:off x="1405877" y="4555394"/>
            <a:ext cx="3349557" cy="2102696"/>
          </a:xfrm>
          <a:prstGeom prst="rect">
            <a:avLst/>
          </a:prstGeom>
        </p:spPr>
      </p:pic>
      <p:sp>
        <p:nvSpPr>
          <p:cNvPr id="18" name="Tekstfelt 17">
            <a:extLst>
              <a:ext uri="{FF2B5EF4-FFF2-40B4-BE49-F238E27FC236}">
                <a16:creationId xmlns:a16="http://schemas.microsoft.com/office/drawing/2014/main" id="{4888AFED-F872-4B33-959C-CB061711219D}"/>
              </a:ext>
            </a:extLst>
          </p:cNvPr>
          <p:cNvSpPr txBox="1"/>
          <p:nvPr/>
        </p:nvSpPr>
        <p:spPr>
          <a:xfrm>
            <a:off x="1165724" y="2305615"/>
            <a:ext cx="4808068" cy="2462213"/>
          </a:xfrm>
          <a:prstGeom prst="rect">
            <a:avLst/>
          </a:prstGeom>
          <a:noFill/>
        </p:spPr>
        <p:txBody>
          <a:bodyPr wrap="square" rtlCol="0">
            <a:spAutoFit/>
          </a:bodyPr>
          <a:lstStyle/>
          <a:p>
            <a:pPr algn="just"/>
            <a:r>
              <a:rPr lang="da-DK" sz="1400" dirty="0"/>
              <a:t>75 deltagere på netværksmøde om Fælles Faglige Begreber i august 2021 besvarede spørgsmålet i en Mentimeter-målingen. </a:t>
            </a:r>
          </a:p>
          <a:p>
            <a:pPr algn="just"/>
            <a:endParaRPr lang="da-DK" sz="1400" dirty="0"/>
          </a:p>
          <a:p>
            <a:pPr algn="just"/>
            <a:r>
              <a:rPr lang="da-DK" sz="1400" dirty="0"/>
              <a:t>Besvarelserne indikerer at projektets undersider på kl.dk/ffb har været den platform, som flest respondenter har benyttet til at finde information om FFB. Netværksmøderne og de kvartalsvise nyhedsbreve har ligeledes været nyttige kilder til information. Projektet kontaktpersoner har været til nogen gavn i den primære informationsdeling, mens Yammer viser sig ikke at være en platform, som kommunerne primært henter sin information fra.</a:t>
            </a:r>
          </a:p>
        </p:txBody>
      </p:sp>
      <p:sp>
        <p:nvSpPr>
          <p:cNvPr id="19" name="Titel 1">
            <a:extLst>
              <a:ext uri="{FF2B5EF4-FFF2-40B4-BE49-F238E27FC236}">
                <a16:creationId xmlns:a16="http://schemas.microsoft.com/office/drawing/2014/main" id="{EB325DBE-1628-48D4-B156-D982ACFCA634}"/>
              </a:ext>
            </a:extLst>
          </p:cNvPr>
          <p:cNvSpPr txBox="1">
            <a:spLocks/>
          </p:cNvSpPr>
          <p:nvPr/>
        </p:nvSpPr>
        <p:spPr>
          <a:xfrm>
            <a:off x="1221516" y="1251258"/>
            <a:ext cx="4831872" cy="898346"/>
          </a:xfrm>
          <a:prstGeom prst="rect">
            <a:avLst/>
          </a:prstGeom>
          <a:solidFill>
            <a:schemeClr val="bg1"/>
          </a:solidFill>
        </p:spPr>
        <p:txBody>
          <a:bodyPr vert="horz" lIns="91440" tIns="45720" rIns="91440" bIns="45720" rtlCol="0" anchor="b">
            <a:normAutofit/>
          </a:bodyPr>
          <a:lstStyle>
            <a:lvl1pPr algn="l" defTabSz="914400" rtl="0" eaLnBrk="1" latinLnBrk="0" hangingPunct="1">
              <a:lnSpc>
                <a:spcPct val="80000"/>
              </a:lnSpc>
              <a:spcBef>
                <a:spcPct val="0"/>
              </a:spcBef>
              <a:buNone/>
              <a:defRPr sz="5000" b="0" kern="1200" cap="all" spc="-100" baseline="0">
                <a:solidFill>
                  <a:schemeClr val="tx1"/>
                </a:solidFill>
                <a:latin typeface="Arial Black" panose="020B0A04020102020204" pitchFamily="34" charset="0"/>
                <a:ea typeface="+mj-ea"/>
                <a:cs typeface="+mj-cs"/>
              </a:defRPr>
            </a:lvl1pPr>
          </a:lstStyle>
          <a:p>
            <a:r>
              <a:rPr lang="da-DK" sz="3200" b="1" cap="none" spc="-150" dirty="0">
                <a:solidFill>
                  <a:srgbClr val="549A66"/>
                </a:solidFill>
                <a:latin typeface="ID00 Sans"/>
                <a:ea typeface="+mn-ea"/>
                <a:cs typeface="+mn-cs"/>
              </a:rPr>
              <a:t>Hvor har I primært fået eller fundet information om FFB?</a:t>
            </a:r>
          </a:p>
        </p:txBody>
      </p:sp>
      <p:cxnSp>
        <p:nvCxnSpPr>
          <p:cNvPr id="21" name="Lige forbindelse 20">
            <a:extLst>
              <a:ext uri="{FF2B5EF4-FFF2-40B4-BE49-F238E27FC236}">
                <a16:creationId xmlns:a16="http://schemas.microsoft.com/office/drawing/2014/main" id="{46689BA1-C3EB-4864-A12B-221E4AFFD88C}"/>
              </a:ext>
            </a:extLst>
          </p:cNvPr>
          <p:cNvCxnSpPr/>
          <p:nvPr/>
        </p:nvCxnSpPr>
        <p:spPr>
          <a:xfrm>
            <a:off x="6353097" y="1700431"/>
            <a:ext cx="0" cy="4313734"/>
          </a:xfrm>
          <a:prstGeom prst="line">
            <a:avLst/>
          </a:prstGeom>
          <a:ln>
            <a:solidFill>
              <a:srgbClr val="5B9E6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604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E99299-B544-4B1E-8911-DF81E8367675}"/>
              </a:ext>
            </a:extLst>
          </p:cNvPr>
          <p:cNvSpPr>
            <a:spLocks noGrp="1"/>
          </p:cNvSpPr>
          <p:nvPr>
            <p:ph type="ctrTitle"/>
          </p:nvPr>
        </p:nvSpPr>
        <p:spPr>
          <a:xfrm>
            <a:off x="1211250" y="449545"/>
            <a:ext cx="10980750" cy="1411200"/>
          </a:xfrm>
        </p:spPr>
        <p:txBody>
          <a:bodyPr>
            <a:normAutofit/>
          </a:bodyPr>
          <a:lstStyle/>
          <a:p>
            <a:r>
              <a:rPr lang="da-DK" sz="3200" b="1" cap="none" spc="-150" dirty="0">
                <a:solidFill>
                  <a:srgbClr val="549A66"/>
                </a:solidFill>
                <a:latin typeface="ID00 Sans"/>
                <a:ea typeface="+mn-ea"/>
                <a:cs typeface="+mn-cs"/>
              </a:rPr>
              <a:t>Hvad kunne vi have gjort bedre i vores kommunikation? </a:t>
            </a:r>
            <a:br>
              <a:rPr lang="da-DK" sz="3200" b="1" cap="none" spc="-150" dirty="0">
                <a:solidFill>
                  <a:srgbClr val="549A66"/>
                </a:solidFill>
                <a:latin typeface="ID00 Sans"/>
                <a:ea typeface="+mn-ea"/>
                <a:cs typeface="+mn-cs"/>
              </a:rPr>
            </a:br>
            <a:r>
              <a:rPr lang="da-DK" sz="3200" b="1" cap="none" spc="-150" dirty="0">
                <a:solidFill>
                  <a:srgbClr val="549A66"/>
                </a:solidFill>
                <a:latin typeface="ID00 Sans"/>
                <a:ea typeface="+mn-ea"/>
                <a:cs typeface="+mn-cs"/>
              </a:rPr>
              <a:t>Hvad har vi gjort godt i vores kommunikation?</a:t>
            </a:r>
          </a:p>
        </p:txBody>
      </p:sp>
      <p:pic>
        <p:nvPicPr>
          <p:cNvPr id="4" name="Billede 3">
            <a:extLst>
              <a:ext uri="{FF2B5EF4-FFF2-40B4-BE49-F238E27FC236}">
                <a16:creationId xmlns:a16="http://schemas.microsoft.com/office/drawing/2014/main" id="{3CB90ACC-BDDF-4EC8-987B-D200431F03FD}"/>
              </a:ext>
            </a:extLst>
          </p:cNvPr>
          <p:cNvPicPr>
            <a:picLocks noChangeAspect="1"/>
          </p:cNvPicPr>
          <p:nvPr/>
        </p:nvPicPr>
        <p:blipFill>
          <a:blip r:embed="rId2"/>
          <a:stretch>
            <a:fillRect/>
          </a:stretch>
        </p:blipFill>
        <p:spPr>
          <a:xfrm>
            <a:off x="1586753" y="2034731"/>
            <a:ext cx="9502588" cy="2613644"/>
          </a:xfrm>
          <a:prstGeom prst="rect">
            <a:avLst/>
          </a:prstGeom>
        </p:spPr>
      </p:pic>
      <p:pic>
        <p:nvPicPr>
          <p:cNvPr id="5" name="Billede 4">
            <a:extLst>
              <a:ext uri="{FF2B5EF4-FFF2-40B4-BE49-F238E27FC236}">
                <a16:creationId xmlns:a16="http://schemas.microsoft.com/office/drawing/2014/main" id="{AC678977-DFF0-4A19-BAC5-0A333EE4C4C2}"/>
              </a:ext>
            </a:extLst>
          </p:cNvPr>
          <p:cNvPicPr>
            <a:picLocks noChangeAspect="1"/>
          </p:cNvPicPr>
          <p:nvPr/>
        </p:nvPicPr>
        <p:blipFill>
          <a:blip r:embed="rId3"/>
          <a:stretch>
            <a:fillRect/>
          </a:stretch>
        </p:blipFill>
        <p:spPr>
          <a:xfrm>
            <a:off x="4764857" y="4648375"/>
            <a:ext cx="3119645" cy="1325563"/>
          </a:xfrm>
          <a:prstGeom prst="rect">
            <a:avLst/>
          </a:prstGeom>
        </p:spPr>
      </p:pic>
      <p:pic>
        <p:nvPicPr>
          <p:cNvPr id="6" name="Billede 5">
            <a:extLst>
              <a:ext uri="{FF2B5EF4-FFF2-40B4-BE49-F238E27FC236}">
                <a16:creationId xmlns:a16="http://schemas.microsoft.com/office/drawing/2014/main" id="{E36E4555-9AC7-4D03-AB3D-4ABF1586C3B7}"/>
              </a:ext>
            </a:extLst>
          </p:cNvPr>
          <p:cNvPicPr>
            <a:picLocks noChangeAspect="1"/>
          </p:cNvPicPr>
          <p:nvPr/>
        </p:nvPicPr>
        <p:blipFill>
          <a:blip r:embed="rId4"/>
          <a:stretch>
            <a:fillRect/>
          </a:stretch>
        </p:blipFill>
        <p:spPr>
          <a:xfrm>
            <a:off x="7971057" y="4193410"/>
            <a:ext cx="3173867" cy="1811968"/>
          </a:xfrm>
          <a:prstGeom prst="rect">
            <a:avLst/>
          </a:prstGeom>
        </p:spPr>
      </p:pic>
      <p:pic>
        <p:nvPicPr>
          <p:cNvPr id="7" name="Billede 6">
            <a:extLst>
              <a:ext uri="{FF2B5EF4-FFF2-40B4-BE49-F238E27FC236}">
                <a16:creationId xmlns:a16="http://schemas.microsoft.com/office/drawing/2014/main" id="{0C222B11-E46C-470F-B9A7-9685058A29A0}"/>
              </a:ext>
            </a:extLst>
          </p:cNvPr>
          <p:cNvPicPr>
            <a:picLocks noChangeAspect="1"/>
          </p:cNvPicPr>
          <p:nvPr/>
        </p:nvPicPr>
        <p:blipFill>
          <a:blip r:embed="rId5"/>
          <a:stretch>
            <a:fillRect/>
          </a:stretch>
        </p:blipFill>
        <p:spPr>
          <a:xfrm>
            <a:off x="7991348" y="6042214"/>
            <a:ext cx="3055258" cy="572146"/>
          </a:xfrm>
          <a:prstGeom prst="rect">
            <a:avLst/>
          </a:prstGeom>
        </p:spPr>
      </p:pic>
      <p:pic>
        <p:nvPicPr>
          <p:cNvPr id="8" name="Billede 7">
            <a:extLst>
              <a:ext uri="{FF2B5EF4-FFF2-40B4-BE49-F238E27FC236}">
                <a16:creationId xmlns:a16="http://schemas.microsoft.com/office/drawing/2014/main" id="{08EF005A-2A21-41B6-8887-E1E650A13E51}"/>
              </a:ext>
            </a:extLst>
          </p:cNvPr>
          <p:cNvPicPr>
            <a:picLocks noChangeAspect="1"/>
          </p:cNvPicPr>
          <p:nvPr/>
        </p:nvPicPr>
        <p:blipFill>
          <a:blip r:embed="rId6"/>
          <a:stretch>
            <a:fillRect/>
          </a:stretch>
        </p:blipFill>
        <p:spPr>
          <a:xfrm>
            <a:off x="1559932" y="3972667"/>
            <a:ext cx="3120100" cy="2182906"/>
          </a:xfrm>
          <a:prstGeom prst="rect">
            <a:avLst/>
          </a:prstGeom>
        </p:spPr>
      </p:pic>
      <p:pic>
        <p:nvPicPr>
          <p:cNvPr id="9" name="Billede 8">
            <a:extLst>
              <a:ext uri="{FF2B5EF4-FFF2-40B4-BE49-F238E27FC236}">
                <a16:creationId xmlns:a16="http://schemas.microsoft.com/office/drawing/2014/main" id="{0DFF179F-7954-440B-957E-64AB53C59C51}"/>
              </a:ext>
            </a:extLst>
          </p:cNvPr>
          <p:cNvPicPr>
            <a:picLocks noChangeAspect="1"/>
          </p:cNvPicPr>
          <p:nvPr/>
        </p:nvPicPr>
        <p:blipFill>
          <a:blip r:embed="rId7"/>
          <a:stretch>
            <a:fillRect/>
          </a:stretch>
        </p:blipFill>
        <p:spPr>
          <a:xfrm>
            <a:off x="4786511" y="5973938"/>
            <a:ext cx="3098358" cy="744071"/>
          </a:xfrm>
          <a:prstGeom prst="rect">
            <a:avLst/>
          </a:prstGeom>
        </p:spPr>
      </p:pic>
      <p:pic>
        <p:nvPicPr>
          <p:cNvPr id="11" name="Billede 10">
            <a:extLst>
              <a:ext uri="{FF2B5EF4-FFF2-40B4-BE49-F238E27FC236}">
                <a16:creationId xmlns:a16="http://schemas.microsoft.com/office/drawing/2014/main" id="{5DD457B3-D971-4D5F-8DF3-D044DFEE5216}"/>
              </a:ext>
            </a:extLst>
          </p:cNvPr>
          <p:cNvPicPr>
            <a:picLocks noChangeAspect="1"/>
          </p:cNvPicPr>
          <p:nvPr/>
        </p:nvPicPr>
        <p:blipFill>
          <a:blip r:embed="rId8"/>
          <a:stretch>
            <a:fillRect/>
          </a:stretch>
        </p:blipFill>
        <p:spPr>
          <a:xfrm>
            <a:off x="11468584" y="6155573"/>
            <a:ext cx="627827" cy="606424"/>
          </a:xfrm>
          <a:prstGeom prst="rect">
            <a:avLst/>
          </a:prstGeom>
        </p:spPr>
      </p:pic>
      <p:sp>
        <p:nvSpPr>
          <p:cNvPr id="13" name="Pladsholder til slidenummer 12">
            <a:extLst>
              <a:ext uri="{FF2B5EF4-FFF2-40B4-BE49-F238E27FC236}">
                <a16:creationId xmlns:a16="http://schemas.microsoft.com/office/drawing/2014/main" id="{1E02A6DC-990D-42AB-B8AF-19F39CC05946}"/>
              </a:ext>
            </a:extLst>
          </p:cNvPr>
          <p:cNvSpPr>
            <a:spLocks noGrp="1"/>
          </p:cNvSpPr>
          <p:nvPr>
            <p:ph type="sldNum" sz="quarter" idx="12"/>
          </p:nvPr>
        </p:nvSpPr>
        <p:spPr/>
        <p:txBody>
          <a:bodyPr/>
          <a:lstStyle/>
          <a:p>
            <a:fld id="{45D37B1E-C366-494F-A587-962AD9AABC83}" type="slidenum">
              <a:rPr lang="en-GB" smtClean="0"/>
              <a:pPr/>
              <a:t>12</a:t>
            </a:fld>
            <a:endParaRPr lang="en-GB" dirty="0"/>
          </a:p>
        </p:txBody>
      </p:sp>
      <p:sp>
        <p:nvSpPr>
          <p:cNvPr id="14" name="Tekstfelt 13">
            <a:extLst>
              <a:ext uri="{FF2B5EF4-FFF2-40B4-BE49-F238E27FC236}">
                <a16:creationId xmlns:a16="http://schemas.microsoft.com/office/drawing/2014/main" id="{CC1B899E-548A-4ABD-8548-1CEBC4D3262F}"/>
              </a:ext>
            </a:extLst>
          </p:cNvPr>
          <p:cNvSpPr txBox="1"/>
          <p:nvPr/>
        </p:nvSpPr>
        <p:spPr>
          <a:xfrm>
            <a:off x="11089341" y="6458785"/>
            <a:ext cx="409502" cy="276999"/>
          </a:xfrm>
          <a:prstGeom prst="rect">
            <a:avLst/>
          </a:prstGeom>
          <a:noFill/>
        </p:spPr>
        <p:txBody>
          <a:bodyPr wrap="square" rtlCol="0">
            <a:spAutoFit/>
          </a:bodyPr>
          <a:lstStyle/>
          <a:p>
            <a:r>
              <a:rPr lang="da-DK" sz="1200" dirty="0">
                <a:solidFill>
                  <a:schemeClr val="bg1">
                    <a:lumMod val="65000"/>
                  </a:schemeClr>
                </a:solidFill>
              </a:rPr>
              <a:t>12</a:t>
            </a:r>
          </a:p>
        </p:txBody>
      </p:sp>
    </p:spTree>
    <p:extLst>
      <p:ext uri="{BB962C8B-B14F-4D97-AF65-F5344CB8AC3E}">
        <p14:creationId xmlns:p14="http://schemas.microsoft.com/office/powerpoint/2010/main" val="1925337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09AD29D-6DE9-49FC-9DB8-DCDA6F6F726E}"/>
              </a:ext>
            </a:extLst>
          </p:cNvPr>
          <p:cNvSpPr>
            <a:spLocks noGrp="1"/>
          </p:cNvSpPr>
          <p:nvPr>
            <p:ph type="ctrTitle"/>
          </p:nvPr>
        </p:nvSpPr>
        <p:spPr>
          <a:xfrm>
            <a:off x="1229961" y="974737"/>
            <a:ext cx="9773958" cy="897258"/>
          </a:xfrm>
        </p:spPr>
        <p:txBody>
          <a:bodyPr>
            <a:noAutofit/>
          </a:bodyPr>
          <a:lstStyle/>
          <a:p>
            <a:r>
              <a:rPr lang="da-DK" sz="3200" b="1" cap="none" spc="-150" dirty="0">
                <a:solidFill>
                  <a:srgbClr val="549A66"/>
                </a:solidFill>
                <a:latin typeface="ID00 Sans"/>
                <a:ea typeface="+mn-ea"/>
                <a:cs typeface="+mn-cs"/>
              </a:rPr>
              <a:t>Hvilken form vil I gerne have netværksaktiviteterne tager fremover, og hvad vil I gerne have ud af dem?</a:t>
            </a:r>
          </a:p>
        </p:txBody>
      </p:sp>
      <p:pic>
        <p:nvPicPr>
          <p:cNvPr id="4" name="Billede 3">
            <a:extLst>
              <a:ext uri="{FF2B5EF4-FFF2-40B4-BE49-F238E27FC236}">
                <a16:creationId xmlns:a16="http://schemas.microsoft.com/office/drawing/2014/main" id="{374445A7-D19C-4511-83BA-3D4B2BA413C3}"/>
              </a:ext>
            </a:extLst>
          </p:cNvPr>
          <p:cNvPicPr>
            <a:picLocks noChangeAspect="1"/>
          </p:cNvPicPr>
          <p:nvPr/>
        </p:nvPicPr>
        <p:blipFill>
          <a:blip r:embed="rId2"/>
          <a:stretch>
            <a:fillRect/>
          </a:stretch>
        </p:blipFill>
        <p:spPr>
          <a:xfrm>
            <a:off x="1568789" y="2307303"/>
            <a:ext cx="9576390" cy="668939"/>
          </a:xfrm>
          <a:prstGeom prst="rect">
            <a:avLst/>
          </a:prstGeom>
        </p:spPr>
      </p:pic>
      <p:pic>
        <p:nvPicPr>
          <p:cNvPr id="5" name="Billede 4">
            <a:extLst>
              <a:ext uri="{FF2B5EF4-FFF2-40B4-BE49-F238E27FC236}">
                <a16:creationId xmlns:a16="http://schemas.microsoft.com/office/drawing/2014/main" id="{B1D277DB-24E4-4B5E-8BB5-910AE47CE184}"/>
              </a:ext>
            </a:extLst>
          </p:cNvPr>
          <p:cNvPicPr>
            <a:picLocks noChangeAspect="1"/>
          </p:cNvPicPr>
          <p:nvPr/>
        </p:nvPicPr>
        <p:blipFill>
          <a:blip r:embed="rId3"/>
          <a:stretch>
            <a:fillRect/>
          </a:stretch>
        </p:blipFill>
        <p:spPr>
          <a:xfrm>
            <a:off x="1554275" y="3043266"/>
            <a:ext cx="9590904" cy="551066"/>
          </a:xfrm>
          <a:prstGeom prst="rect">
            <a:avLst/>
          </a:prstGeom>
        </p:spPr>
      </p:pic>
      <p:pic>
        <p:nvPicPr>
          <p:cNvPr id="6" name="Billede 5">
            <a:extLst>
              <a:ext uri="{FF2B5EF4-FFF2-40B4-BE49-F238E27FC236}">
                <a16:creationId xmlns:a16="http://schemas.microsoft.com/office/drawing/2014/main" id="{353BC2B0-B07A-48BB-B533-1A150F5FE4E4}"/>
              </a:ext>
            </a:extLst>
          </p:cNvPr>
          <p:cNvPicPr>
            <a:picLocks noChangeAspect="1"/>
          </p:cNvPicPr>
          <p:nvPr/>
        </p:nvPicPr>
        <p:blipFill>
          <a:blip r:embed="rId4"/>
          <a:stretch>
            <a:fillRect/>
          </a:stretch>
        </p:blipFill>
        <p:spPr>
          <a:xfrm>
            <a:off x="8030098" y="3689906"/>
            <a:ext cx="3135199" cy="2058761"/>
          </a:xfrm>
          <a:prstGeom prst="rect">
            <a:avLst/>
          </a:prstGeom>
        </p:spPr>
      </p:pic>
      <p:pic>
        <p:nvPicPr>
          <p:cNvPr id="7" name="Billede 6">
            <a:extLst>
              <a:ext uri="{FF2B5EF4-FFF2-40B4-BE49-F238E27FC236}">
                <a16:creationId xmlns:a16="http://schemas.microsoft.com/office/drawing/2014/main" id="{B8C35B2B-323E-486C-9454-7340A5BA6F65}"/>
              </a:ext>
            </a:extLst>
          </p:cNvPr>
          <p:cNvPicPr>
            <a:picLocks noChangeAspect="1"/>
          </p:cNvPicPr>
          <p:nvPr/>
        </p:nvPicPr>
        <p:blipFill>
          <a:blip r:embed="rId5"/>
          <a:stretch>
            <a:fillRect/>
          </a:stretch>
        </p:blipFill>
        <p:spPr>
          <a:xfrm>
            <a:off x="4796641" y="3685649"/>
            <a:ext cx="3098589" cy="2275800"/>
          </a:xfrm>
          <a:prstGeom prst="rect">
            <a:avLst/>
          </a:prstGeom>
        </p:spPr>
      </p:pic>
      <p:pic>
        <p:nvPicPr>
          <p:cNvPr id="8" name="Billede 7">
            <a:extLst>
              <a:ext uri="{FF2B5EF4-FFF2-40B4-BE49-F238E27FC236}">
                <a16:creationId xmlns:a16="http://schemas.microsoft.com/office/drawing/2014/main" id="{8FFE66E9-F7BD-40F7-A1DE-FB8A4AE8A360}"/>
              </a:ext>
            </a:extLst>
          </p:cNvPr>
          <p:cNvPicPr>
            <a:picLocks noChangeAspect="1"/>
          </p:cNvPicPr>
          <p:nvPr/>
        </p:nvPicPr>
        <p:blipFill>
          <a:blip r:embed="rId6"/>
          <a:stretch>
            <a:fillRect/>
          </a:stretch>
        </p:blipFill>
        <p:spPr>
          <a:xfrm>
            <a:off x="1552752" y="5366207"/>
            <a:ext cx="3131469" cy="707677"/>
          </a:xfrm>
          <a:prstGeom prst="rect">
            <a:avLst/>
          </a:prstGeom>
        </p:spPr>
      </p:pic>
      <p:pic>
        <p:nvPicPr>
          <p:cNvPr id="9" name="Billede 8">
            <a:extLst>
              <a:ext uri="{FF2B5EF4-FFF2-40B4-BE49-F238E27FC236}">
                <a16:creationId xmlns:a16="http://schemas.microsoft.com/office/drawing/2014/main" id="{3724A76C-FB46-4622-BC54-0E91D6ADDE1F}"/>
              </a:ext>
            </a:extLst>
          </p:cNvPr>
          <p:cNvPicPr>
            <a:picLocks noChangeAspect="1"/>
          </p:cNvPicPr>
          <p:nvPr/>
        </p:nvPicPr>
        <p:blipFill>
          <a:blip r:embed="rId7"/>
          <a:stretch>
            <a:fillRect/>
          </a:stretch>
        </p:blipFill>
        <p:spPr>
          <a:xfrm>
            <a:off x="1568789" y="3661356"/>
            <a:ext cx="3115432" cy="1637827"/>
          </a:xfrm>
          <a:prstGeom prst="rect">
            <a:avLst/>
          </a:prstGeom>
        </p:spPr>
      </p:pic>
      <p:pic>
        <p:nvPicPr>
          <p:cNvPr id="10" name="Billede 9">
            <a:extLst>
              <a:ext uri="{FF2B5EF4-FFF2-40B4-BE49-F238E27FC236}">
                <a16:creationId xmlns:a16="http://schemas.microsoft.com/office/drawing/2014/main" id="{11CE943B-513E-4D51-9A94-238EC0424F52}"/>
              </a:ext>
            </a:extLst>
          </p:cNvPr>
          <p:cNvPicPr>
            <a:picLocks noChangeAspect="1"/>
          </p:cNvPicPr>
          <p:nvPr/>
        </p:nvPicPr>
        <p:blipFill>
          <a:blip r:embed="rId8"/>
          <a:stretch>
            <a:fillRect/>
          </a:stretch>
        </p:blipFill>
        <p:spPr>
          <a:xfrm>
            <a:off x="8030098" y="5778265"/>
            <a:ext cx="3137050" cy="543519"/>
          </a:xfrm>
          <a:prstGeom prst="rect">
            <a:avLst/>
          </a:prstGeom>
        </p:spPr>
      </p:pic>
      <p:pic>
        <p:nvPicPr>
          <p:cNvPr id="12" name="Billede 11">
            <a:extLst>
              <a:ext uri="{FF2B5EF4-FFF2-40B4-BE49-F238E27FC236}">
                <a16:creationId xmlns:a16="http://schemas.microsoft.com/office/drawing/2014/main" id="{EEFA651A-9148-4015-B67D-00DF6AE1C7F5}"/>
              </a:ext>
            </a:extLst>
          </p:cNvPr>
          <p:cNvPicPr>
            <a:picLocks noChangeAspect="1"/>
          </p:cNvPicPr>
          <p:nvPr/>
        </p:nvPicPr>
        <p:blipFill>
          <a:blip r:embed="rId9"/>
          <a:stretch>
            <a:fillRect/>
          </a:stretch>
        </p:blipFill>
        <p:spPr>
          <a:xfrm>
            <a:off x="11484343" y="6186023"/>
            <a:ext cx="627827" cy="606424"/>
          </a:xfrm>
          <a:prstGeom prst="rect">
            <a:avLst/>
          </a:prstGeom>
        </p:spPr>
      </p:pic>
      <p:sp>
        <p:nvSpPr>
          <p:cNvPr id="14" name="Pladsholder til slidenummer 13">
            <a:extLst>
              <a:ext uri="{FF2B5EF4-FFF2-40B4-BE49-F238E27FC236}">
                <a16:creationId xmlns:a16="http://schemas.microsoft.com/office/drawing/2014/main" id="{FBF1DE62-A4B2-49E8-9FD8-9AAC1809240F}"/>
              </a:ext>
            </a:extLst>
          </p:cNvPr>
          <p:cNvSpPr>
            <a:spLocks noGrp="1"/>
          </p:cNvSpPr>
          <p:nvPr>
            <p:ph type="sldNum" sz="quarter" idx="12"/>
          </p:nvPr>
        </p:nvSpPr>
        <p:spPr/>
        <p:txBody>
          <a:bodyPr/>
          <a:lstStyle/>
          <a:p>
            <a:fld id="{45D37B1E-C366-494F-A587-962AD9AABC83}" type="slidenum">
              <a:rPr lang="en-GB" smtClean="0"/>
              <a:pPr/>
              <a:t>13</a:t>
            </a:fld>
            <a:endParaRPr lang="en-GB" dirty="0"/>
          </a:p>
        </p:txBody>
      </p:sp>
      <p:sp>
        <p:nvSpPr>
          <p:cNvPr id="15" name="Tekstfelt 14">
            <a:extLst>
              <a:ext uri="{FF2B5EF4-FFF2-40B4-BE49-F238E27FC236}">
                <a16:creationId xmlns:a16="http://schemas.microsoft.com/office/drawing/2014/main" id="{FD8A3518-8671-449F-9672-6CEB698B2AD4}"/>
              </a:ext>
            </a:extLst>
          </p:cNvPr>
          <p:cNvSpPr txBox="1"/>
          <p:nvPr/>
        </p:nvSpPr>
        <p:spPr>
          <a:xfrm>
            <a:off x="11120995" y="6462331"/>
            <a:ext cx="409502" cy="276999"/>
          </a:xfrm>
          <a:prstGeom prst="rect">
            <a:avLst/>
          </a:prstGeom>
          <a:noFill/>
        </p:spPr>
        <p:txBody>
          <a:bodyPr wrap="square" rtlCol="0">
            <a:spAutoFit/>
          </a:bodyPr>
          <a:lstStyle/>
          <a:p>
            <a:r>
              <a:rPr lang="da-DK" sz="1200" dirty="0">
                <a:solidFill>
                  <a:schemeClr val="bg1">
                    <a:lumMod val="65000"/>
                  </a:schemeClr>
                </a:solidFill>
              </a:rPr>
              <a:t>13</a:t>
            </a:r>
          </a:p>
        </p:txBody>
      </p:sp>
    </p:spTree>
    <p:extLst>
      <p:ext uri="{BB962C8B-B14F-4D97-AF65-F5344CB8AC3E}">
        <p14:creationId xmlns:p14="http://schemas.microsoft.com/office/powerpoint/2010/main" val="1693073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erson holding purple and white card">
            <a:extLst>
              <a:ext uri="{FF2B5EF4-FFF2-40B4-BE49-F238E27FC236}">
                <a16:creationId xmlns:a16="http://schemas.microsoft.com/office/drawing/2014/main" id="{04C70379-2EB6-444B-AC06-25BEF16F96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378" b="1296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6"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1028" name="Titel 1">
            <a:extLst>
              <a:ext uri="{FF2B5EF4-FFF2-40B4-BE49-F238E27FC236}">
                <a16:creationId xmlns:a16="http://schemas.microsoft.com/office/drawing/2014/main" id="{11303EF0-60FF-4A62-974D-1614F3025C46}"/>
              </a:ext>
            </a:extLst>
          </p:cNvPr>
          <p:cNvSpPr>
            <a:spLocks noGrp="1"/>
          </p:cNvSpPr>
          <p:nvPr>
            <p:ph type="title"/>
          </p:nvPr>
        </p:nvSpPr>
        <p:spPr>
          <a:xfrm>
            <a:off x="8022021" y="3833445"/>
            <a:ext cx="3852041" cy="1232541"/>
          </a:xfrm>
        </p:spPr>
        <p:txBody>
          <a:bodyPr vert="horz" lIns="91440" tIns="45720" rIns="91440" bIns="45720" rtlCol="0" anchor="b">
            <a:normAutofit fontScale="90000"/>
          </a:bodyPr>
          <a:lstStyle/>
          <a:p>
            <a:pPr algn="ctr"/>
            <a:r>
              <a:rPr lang="en-US" b="1" spc="-150" dirty="0">
                <a:solidFill>
                  <a:srgbClr val="549A66"/>
                </a:solidFill>
                <a:latin typeface="ID00 Sans"/>
                <a:ea typeface="+mn-ea"/>
                <a:cs typeface="+mn-cs"/>
              </a:rPr>
              <a:t>4. </a:t>
            </a:r>
            <a:r>
              <a:rPr lang="en-US" b="1" spc="-150" dirty="0" err="1">
                <a:solidFill>
                  <a:srgbClr val="549A66"/>
                </a:solidFill>
                <a:latin typeface="ID00 Sans"/>
                <a:ea typeface="+mn-ea"/>
                <a:cs typeface="+mn-cs"/>
              </a:rPr>
              <a:t>Kommunalt</a:t>
            </a:r>
            <a:r>
              <a:rPr lang="en-US" b="1" spc="-150" dirty="0">
                <a:solidFill>
                  <a:srgbClr val="549A66"/>
                </a:solidFill>
                <a:latin typeface="ID00 Sans"/>
                <a:ea typeface="+mn-ea"/>
                <a:cs typeface="+mn-cs"/>
              </a:rPr>
              <a:t> </a:t>
            </a:r>
            <a:r>
              <a:rPr lang="en-US" b="1" spc="-150" dirty="0" err="1">
                <a:solidFill>
                  <a:srgbClr val="549A66"/>
                </a:solidFill>
                <a:latin typeface="ID00 Sans"/>
                <a:ea typeface="+mn-ea"/>
                <a:cs typeface="+mn-cs"/>
              </a:rPr>
              <a:t>spørgeskema</a:t>
            </a:r>
            <a:endParaRPr lang="en-US" b="1" spc="-150" dirty="0">
              <a:solidFill>
                <a:srgbClr val="549A66"/>
              </a:solidFill>
              <a:latin typeface="ID00 Sans"/>
              <a:ea typeface="+mn-ea"/>
              <a:cs typeface="+mn-cs"/>
            </a:endParaRPr>
          </a:p>
        </p:txBody>
      </p:sp>
      <p:cxnSp>
        <p:nvCxnSpPr>
          <p:cNvPr id="78" name="Straight Connector 77">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Tekstfelt 3">
            <a:extLst>
              <a:ext uri="{FF2B5EF4-FFF2-40B4-BE49-F238E27FC236}">
                <a16:creationId xmlns:a16="http://schemas.microsoft.com/office/drawing/2014/main" id="{76B6D266-B131-4D81-8935-F6CE920463EF}"/>
              </a:ext>
            </a:extLst>
          </p:cNvPr>
          <p:cNvSpPr txBox="1"/>
          <p:nvPr/>
        </p:nvSpPr>
        <p:spPr>
          <a:xfrm>
            <a:off x="105508" y="6627158"/>
            <a:ext cx="3753811" cy="230832"/>
          </a:xfrm>
          <a:prstGeom prst="rect">
            <a:avLst/>
          </a:prstGeom>
          <a:noFill/>
        </p:spPr>
        <p:txBody>
          <a:bodyPr wrap="square" rtlCol="0">
            <a:spAutoFit/>
          </a:bodyPr>
          <a:lstStyle/>
          <a:p>
            <a:r>
              <a:rPr lang="da-DK" sz="900" dirty="0"/>
              <a:t>© Eden </a:t>
            </a:r>
            <a:r>
              <a:rPr lang="da-DK" sz="900" dirty="0" err="1"/>
              <a:t>Constantino</a:t>
            </a:r>
            <a:r>
              <a:rPr lang="da-DK" sz="900" dirty="0"/>
              <a:t> på </a:t>
            </a:r>
            <a:r>
              <a:rPr lang="da-DK" sz="900" dirty="0" err="1"/>
              <a:t>Unsplash</a:t>
            </a:r>
            <a:endParaRPr lang="da-DK" sz="900" dirty="0"/>
          </a:p>
        </p:txBody>
      </p:sp>
      <p:pic>
        <p:nvPicPr>
          <p:cNvPr id="7" name="Billede 6" descr="Et billede, der indeholder pil&#10;&#10;Automatisk genereret beskrivelse">
            <a:extLst>
              <a:ext uri="{FF2B5EF4-FFF2-40B4-BE49-F238E27FC236}">
                <a16:creationId xmlns:a16="http://schemas.microsoft.com/office/drawing/2014/main" id="{6D563CDA-C167-4E6A-BA8C-523981CEFF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050" y="6135185"/>
            <a:ext cx="813105" cy="491963"/>
          </a:xfrm>
          <a:prstGeom prst="rect">
            <a:avLst/>
          </a:prstGeom>
        </p:spPr>
      </p:pic>
      <p:sp>
        <p:nvSpPr>
          <p:cNvPr id="6" name="Pladsholder til slidenummer 5">
            <a:extLst>
              <a:ext uri="{FF2B5EF4-FFF2-40B4-BE49-F238E27FC236}">
                <a16:creationId xmlns:a16="http://schemas.microsoft.com/office/drawing/2014/main" id="{96E59CA0-6DAD-4F39-B130-A6319A618B96}"/>
              </a:ext>
            </a:extLst>
          </p:cNvPr>
          <p:cNvSpPr>
            <a:spLocks noGrp="1"/>
          </p:cNvSpPr>
          <p:nvPr>
            <p:ph type="sldNum" sz="quarter" idx="12"/>
          </p:nvPr>
        </p:nvSpPr>
        <p:spPr/>
        <p:txBody>
          <a:bodyPr/>
          <a:lstStyle/>
          <a:p>
            <a:fld id="{5B2DE5AD-A1C1-4C18-A119-8AEF41F1D580}" type="slidenum">
              <a:rPr lang="da-DK" smtClean="0"/>
              <a:t>14</a:t>
            </a:fld>
            <a:endParaRPr lang="da-DK"/>
          </a:p>
        </p:txBody>
      </p:sp>
    </p:spTree>
    <p:extLst>
      <p:ext uri="{BB962C8B-B14F-4D97-AF65-F5344CB8AC3E}">
        <p14:creationId xmlns:p14="http://schemas.microsoft.com/office/powerpoint/2010/main" val="511712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662EE7D7-1178-46DD-84B1-813F0E99B064}"/>
              </a:ext>
            </a:extLst>
          </p:cNvPr>
          <p:cNvSpPr>
            <a:spLocks noGrp="1"/>
          </p:cNvSpPr>
          <p:nvPr>
            <p:ph type="subTitle" idx="1"/>
          </p:nvPr>
        </p:nvSpPr>
        <p:spPr>
          <a:xfrm>
            <a:off x="1141820" y="1176338"/>
            <a:ext cx="9115425" cy="649287"/>
          </a:xfrm>
        </p:spPr>
        <p:txBody>
          <a:bodyPr>
            <a:normAutofit/>
          </a:bodyPr>
          <a:lstStyle/>
          <a:p>
            <a:r>
              <a:rPr lang="da-DK" sz="4000" b="1" spc="-150" dirty="0">
                <a:solidFill>
                  <a:srgbClr val="549A66"/>
                </a:solidFill>
                <a:latin typeface="ID00 Sans"/>
              </a:rPr>
              <a:t>Kommunalt spørgeskema</a:t>
            </a:r>
          </a:p>
        </p:txBody>
      </p:sp>
      <p:graphicFrame>
        <p:nvGraphicFramePr>
          <p:cNvPr id="10" name="Pladsholder til indhold 2">
            <a:extLst>
              <a:ext uri="{FF2B5EF4-FFF2-40B4-BE49-F238E27FC236}">
                <a16:creationId xmlns:a16="http://schemas.microsoft.com/office/drawing/2014/main" id="{0DCE65BA-30BC-4DDD-81B3-AFF3488EF00F}"/>
              </a:ext>
            </a:extLst>
          </p:cNvPr>
          <p:cNvGraphicFramePr/>
          <p:nvPr>
            <p:extLst>
              <p:ext uri="{D42A27DB-BD31-4B8C-83A1-F6EECF244321}">
                <p14:modId xmlns:p14="http://schemas.microsoft.com/office/powerpoint/2010/main" val="340206598"/>
              </p:ext>
            </p:extLst>
          </p:nvPr>
        </p:nvGraphicFramePr>
        <p:xfrm>
          <a:off x="1340224"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Grafik 15" descr="Chat-højre mod venstre">
            <a:extLst>
              <a:ext uri="{FF2B5EF4-FFF2-40B4-BE49-F238E27FC236}">
                <a16:creationId xmlns:a16="http://schemas.microsoft.com/office/drawing/2014/main" id="{84EE7EA6-A59C-4172-9881-C065ADD065A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61413" y="3086894"/>
            <a:ext cx="914400" cy="914400"/>
          </a:xfrm>
          <a:prstGeom prst="rect">
            <a:avLst/>
          </a:prstGeom>
        </p:spPr>
      </p:pic>
      <p:sp>
        <p:nvSpPr>
          <p:cNvPr id="5" name="Pladsholder til slidenummer 4">
            <a:extLst>
              <a:ext uri="{FF2B5EF4-FFF2-40B4-BE49-F238E27FC236}">
                <a16:creationId xmlns:a16="http://schemas.microsoft.com/office/drawing/2014/main" id="{D5FE14FF-D26F-4101-A7F0-0E19639904ED}"/>
              </a:ext>
            </a:extLst>
          </p:cNvPr>
          <p:cNvSpPr>
            <a:spLocks noGrp="1"/>
          </p:cNvSpPr>
          <p:nvPr>
            <p:ph type="sldNum" sz="quarter" idx="12"/>
          </p:nvPr>
        </p:nvSpPr>
        <p:spPr/>
        <p:txBody>
          <a:bodyPr/>
          <a:lstStyle/>
          <a:p>
            <a:fld id="{45D37B1E-C366-494F-A587-962AD9AABC83}" type="slidenum">
              <a:rPr lang="en-GB" smtClean="0"/>
              <a:pPr/>
              <a:t>15</a:t>
            </a:fld>
            <a:endParaRPr lang="en-GB" dirty="0"/>
          </a:p>
        </p:txBody>
      </p:sp>
      <p:sp>
        <p:nvSpPr>
          <p:cNvPr id="9" name="Tekstfelt 8">
            <a:extLst>
              <a:ext uri="{FF2B5EF4-FFF2-40B4-BE49-F238E27FC236}">
                <a16:creationId xmlns:a16="http://schemas.microsoft.com/office/drawing/2014/main" id="{147E1BC0-D100-4946-B0A6-9CAA5E73E915}"/>
              </a:ext>
            </a:extLst>
          </p:cNvPr>
          <p:cNvSpPr txBox="1"/>
          <p:nvPr/>
        </p:nvSpPr>
        <p:spPr>
          <a:xfrm>
            <a:off x="11120995" y="6462331"/>
            <a:ext cx="409502" cy="276999"/>
          </a:xfrm>
          <a:prstGeom prst="rect">
            <a:avLst/>
          </a:prstGeom>
          <a:noFill/>
        </p:spPr>
        <p:txBody>
          <a:bodyPr wrap="square" rtlCol="0">
            <a:spAutoFit/>
          </a:bodyPr>
          <a:lstStyle/>
          <a:p>
            <a:r>
              <a:rPr lang="da-DK" sz="1200" dirty="0">
                <a:solidFill>
                  <a:schemeClr val="bg1">
                    <a:lumMod val="65000"/>
                  </a:schemeClr>
                </a:solidFill>
              </a:rPr>
              <a:t>15</a:t>
            </a:r>
          </a:p>
        </p:txBody>
      </p:sp>
    </p:spTree>
    <p:extLst>
      <p:ext uri="{BB962C8B-B14F-4D97-AF65-F5344CB8AC3E}">
        <p14:creationId xmlns:p14="http://schemas.microsoft.com/office/powerpoint/2010/main" val="2846947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Bøger">
            <a:extLst>
              <a:ext uri="{FF2B5EF4-FFF2-40B4-BE49-F238E27FC236}">
                <a16:creationId xmlns:a16="http://schemas.microsoft.com/office/drawing/2014/main" id="{591063DD-50D6-408B-B73C-B76D86C323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58913" y="1039905"/>
            <a:ext cx="2279416" cy="2279416"/>
          </a:xfrm>
          <a:prstGeom prst="rect">
            <a:avLst/>
          </a:prstGeom>
        </p:spPr>
      </p:pic>
      <p:graphicFrame>
        <p:nvGraphicFramePr>
          <p:cNvPr id="10" name="Pladsholder til indhold 3">
            <a:extLst>
              <a:ext uri="{FF2B5EF4-FFF2-40B4-BE49-F238E27FC236}">
                <a16:creationId xmlns:a16="http://schemas.microsoft.com/office/drawing/2014/main" id="{A02390C0-1DA3-42F7-BE03-7FA232C25630}"/>
              </a:ext>
            </a:extLst>
          </p:cNvPr>
          <p:cNvGraphicFramePr>
            <a:graphicFrameLocks/>
          </p:cNvGraphicFramePr>
          <p:nvPr>
            <p:extLst>
              <p:ext uri="{D42A27DB-BD31-4B8C-83A1-F6EECF244321}">
                <p14:modId xmlns:p14="http://schemas.microsoft.com/office/powerpoint/2010/main" val="3820317538"/>
              </p:ext>
            </p:extLst>
          </p:nvPr>
        </p:nvGraphicFramePr>
        <p:xfrm>
          <a:off x="6893859" y="3263480"/>
          <a:ext cx="5298141" cy="3424518"/>
        </p:xfrm>
        <a:graphic>
          <a:graphicData uri="http://schemas.openxmlformats.org/drawingml/2006/chart">
            <c:chart xmlns:c="http://schemas.openxmlformats.org/drawingml/2006/chart" xmlns:r="http://schemas.openxmlformats.org/officeDocument/2006/relationships" r:id="rId4"/>
          </a:graphicData>
        </a:graphic>
      </p:graphicFrame>
      <p:sp>
        <p:nvSpPr>
          <p:cNvPr id="11" name="Tekstfelt 10">
            <a:extLst>
              <a:ext uri="{FF2B5EF4-FFF2-40B4-BE49-F238E27FC236}">
                <a16:creationId xmlns:a16="http://schemas.microsoft.com/office/drawing/2014/main" id="{6AE57009-EDBE-4ED8-A2A4-776CCF657C85}"/>
              </a:ext>
            </a:extLst>
          </p:cNvPr>
          <p:cNvSpPr txBox="1"/>
          <p:nvPr/>
        </p:nvSpPr>
        <p:spPr>
          <a:xfrm>
            <a:off x="1156446" y="1039905"/>
            <a:ext cx="8050375" cy="646331"/>
          </a:xfrm>
          <a:prstGeom prst="rect">
            <a:avLst/>
          </a:prstGeom>
          <a:noFill/>
        </p:spPr>
        <p:txBody>
          <a:bodyPr wrap="square" rtlCol="0">
            <a:spAutoFit/>
          </a:bodyPr>
          <a:lstStyle/>
          <a:p>
            <a:r>
              <a:rPr lang="da-DK" sz="3600" b="1" spc="-150" dirty="0">
                <a:solidFill>
                  <a:srgbClr val="549A66"/>
                </a:solidFill>
                <a:latin typeface="ID00 Sans"/>
              </a:rPr>
              <a:t>Ibrugtagning af kerneleverancer</a:t>
            </a:r>
          </a:p>
        </p:txBody>
      </p:sp>
      <p:sp>
        <p:nvSpPr>
          <p:cNvPr id="13" name="Tekstfelt 12">
            <a:extLst>
              <a:ext uri="{FF2B5EF4-FFF2-40B4-BE49-F238E27FC236}">
                <a16:creationId xmlns:a16="http://schemas.microsoft.com/office/drawing/2014/main" id="{7613DA2D-471B-4CD6-89C2-7F51A8ADA075}"/>
              </a:ext>
            </a:extLst>
          </p:cNvPr>
          <p:cNvSpPr txBox="1"/>
          <p:nvPr/>
        </p:nvSpPr>
        <p:spPr>
          <a:xfrm>
            <a:off x="1206395" y="2102299"/>
            <a:ext cx="4242866" cy="3970318"/>
          </a:xfrm>
          <a:prstGeom prst="rect">
            <a:avLst/>
          </a:prstGeom>
          <a:noFill/>
        </p:spPr>
        <p:txBody>
          <a:bodyPr wrap="square" rtlCol="0">
            <a:spAutoFit/>
          </a:bodyPr>
          <a:lstStyle/>
          <a:p>
            <a:pPr algn="just"/>
            <a:r>
              <a:rPr lang="da-DK" sz="1400" dirty="0"/>
              <a:t>I spørgsmålene om brugen af forskellige materialer svarer de fleste kommuner, at de ikke har taget materialerne i brug. Flest er begyndt at anvende begreberne i funktionsevnekataloget og indsatskataloget, mens en mindre andel har taget samarbejds- og dokumentationsmodellen i brug.</a:t>
            </a:r>
          </a:p>
          <a:p>
            <a:pPr algn="just"/>
            <a:endParaRPr lang="da-DK" sz="1400" dirty="0"/>
          </a:p>
          <a:p>
            <a:pPr algn="just"/>
            <a:r>
              <a:rPr lang="da-DK" sz="1400" dirty="0"/>
              <a:t>Dette indikerer, at en del kommuner, på trods af manglende it-understøttelse af FFB’s kerneleverancer, har valgt at tage centrale elementer i FFB i brug i den faglige praksis. </a:t>
            </a:r>
          </a:p>
          <a:p>
            <a:pPr algn="just"/>
            <a:endParaRPr lang="da-DK" sz="1400" dirty="0"/>
          </a:p>
          <a:p>
            <a:pPr algn="just"/>
            <a:r>
              <a:rPr lang="da-DK" sz="1400" dirty="0"/>
              <a:t>Projektet har kendskab til en række kommuner, som tidligt er begyndt at forholde sig til og tilegne sig leverancerne. Deres vurdering er, at de står på et mere motiveret og bedre informeret grundlag, når den tekniske fagsystemsimplementering påbegyndes i deres kommuner.</a:t>
            </a:r>
          </a:p>
        </p:txBody>
      </p:sp>
      <p:sp>
        <p:nvSpPr>
          <p:cNvPr id="5" name="Pladsholder til slidenummer 4">
            <a:extLst>
              <a:ext uri="{FF2B5EF4-FFF2-40B4-BE49-F238E27FC236}">
                <a16:creationId xmlns:a16="http://schemas.microsoft.com/office/drawing/2014/main" id="{282832B2-CC87-4970-B68B-4FB45C868777}"/>
              </a:ext>
            </a:extLst>
          </p:cNvPr>
          <p:cNvSpPr>
            <a:spLocks noGrp="1"/>
          </p:cNvSpPr>
          <p:nvPr>
            <p:ph type="sldNum" sz="quarter" idx="12"/>
          </p:nvPr>
        </p:nvSpPr>
        <p:spPr/>
        <p:txBody>
          <a:bodyPr/>
          <a:lstStyle/>
          <a:p>
            <a:fld id="{45D37B1E-C366-494F-A587-962AD9AABC83}" type="slidenum">
              <a:rPr lang="en-GB" smtClean="0"/>
              <a:pPr/>
              <a:t>16</a:t>
            </a:fld>
            <a:endParaRPr lang="en-GB" dirty="0"/>
          </a:p>
        </p:txBody>
      </p:sp>
      <p:sp>
        <p:nvSpPr>
          <p:cNvPr id="12" name="Tekstfelt 11">
            <a:extLst>
              <a:ext uri="{FF2B5EF4-FFF2-40B4-BE49-F238E27FC236}">
                <a16:creationId xmlns:a16="http://schemas.microsoft.com/office/drawing/2014/main" id="{10A8C867-CE23-492F-AB0F-474147A2A397}"/>
              </a:ext>
            </a:extLst>
          </p:cNvPr>
          <p:cNvSpPr txBox="1"/>
          <p:nvPr/>
        </p:nvSpPr>
        <p:spPr>
          <a:xfrm>
            <a:off x="11120995" y="6462331"/>
            <a:ext cx="409502" cy="276999"/>
          </a:xfrm>
          <a:prstGeom prst="rect">
            <a:avLst/>
          </a:prstGeom>
          <a:noFill/>
        </p:spPr>
        <p:txBody>
          <a:bodyPr wrap="square" rtlCol="0">
            <a:spAutoFit/>
          </a:bodyPr>
          <a:lstStyle/>
          <a:p>
            <a:r>
              <a:rPr lang="da-DK" sz="1200" dirty="0">
                <a:solidFill>
                  <a:schemeClr val="bg1">
                    <a:lumMod val="65000"/>
                  </a:schemeClr>
                </a:solidFill>
              </a:rPr>
              <a:t>16</a:t>
            </a:r>
          </a:p>
        </p:txBody>
      </p:sp>
    </p:spTree>
    <p:extLst>
      <p:ext uri="{BB962C8B-B14F-4D97-AF65-F5344CB8AC3E}">
        <p14:creationId xmlns:p14="http://schemas.microsoft.com/office/powerpoint/2010/main" val="639988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39E1A60-DAB6-458A-8E11-A14D5EE6419B}"/>
              </a:ext>
            </a:extLst>
          </p:cNvPr>
          <p:cNvSpPr/>
          <p:nvPr/>
        </p:nvSpPr>
        <p:spPr>
          <a:xfrm>
            <a:off x="1041975" y="1026977"/>
            <a:ext cx="8597995" cy="707886"/>
          </a:xfrm>
          <a:prstGeom prst="rect">
            <a:avLst/>
          </a:prstGeom>
        </p:spPr>
        <p:txBody>
          <a:bodyPr wrap="none">
            <a:spAutoFit/>
          </a:bodyPr>
          <a:lstStyle/>
          <a:p>
            <a:r>
              <a:rPr lang="da-DK" sz="4000" b="1" spc="-150" dirty="0">
                <a:solidFill>
                  <a:srgbClr val="549A66"/>
                </a:solidFill>
                <a:latin typeface="ID00 Sans"/>
              </a:rPr>
              <a:t>Oplevede eller forventede faglige gevinster </a:t>
            </a:r>
            <a:endParaRPr lang="da-DK" sz="4000" b="1" spc="-150" dirty="0">
              <a:solidFill>
                <a:srgbClr val="549A66"/>
              </a:solidFill>
              <a:highlight>
                <a:srgbClr val="FFFF00"/>
              </a:highlight>
              <a:latin typeface="ID00 Sans"/>
            </a:endParaRPr>
          </a:p>
        </p:txBody>
      </p:sp>
      <p:graphicFrame>
        <p:nvGraphicFramePr>
          <p:cNvPr id="6" name="Diagram 5">
            <a:extLst>
              <a:ext uri="{FF2B5EF4-FFF2-40B4-BE49-F238E27FC236}">
                <a16:creationId xmlns:a16="http://schemas.microsoft.com/office/drawing/2014/main" id="{E59259DE-A37E-486D-8DA0-C548B28D4724}"/>
              </a:ext>
            </a:extLst>
          </p:cNvPr>
          <p:cNvGraphicFramePr>
            <a:graphicFrameLocks/>
          </p:cNvGraphicFramePr>
          <p:nvPr>
            <p:extLst>
              <p:ext uri="{D42A27DB-BD31-4B8C-83A1-F6EECF244321}">
                <p14:modId xmlns:p14="http://schemas.microsoft.com/office/powerpoint/2010/main" val="1683035140"/>
              </p:ext>
            </p:extLst>
          </p:nvPr>
        </p:nvGraphicFramePr>
        <p:xfrm>
          <a:off x="5908878" y="1661550"/>
          <a:ext cx="5898777" cy="5084770"/>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felt 6">
            <a:extLst>
              <a:ext uri="{FF2B5EF4-FFF2-40B4-BE49-F238E27FC236}">
                <a16:creationId xmlns:a16="http://schemas.microsoft.com/office/drawing/2014/main" id="{6FF3760B-429B-4250-87BC-930DF206321A}"/>
              </a:ext>
            </a:extLst>
          </p:cNvPr>
          <p:cNvSpPr txBox="1"/>
          <p:nvPr/>
        </p:nvSpPr>
        <p:spPr>
          <a:xfrm>
            <a:off x="1175657" y="2181915"/>
            <a:ext cx="3823063" cy="3970318"/>
          </a:xfrm>
          <a:prstGeom prst="rect">
            <a:avLst/>
          </a:prstGeom>
          <a:noFill/>
        </p:spPr>
        <p:txBody>
          <a:bodyPr wrap="square" rtlCol="0">
            <a:spAutoFit/>
          </a:bodyPr>
          <a:lstStyle/>
          <a:p>
            <a:pPr algn="just"/>
            <a:r>
              <a:rPr lang="da-DK" sz="1400" dirty="0"/>
              <a:t>I spørgsmålene om forventede eller oplevede gevinster ved implementering af Fælles Faglige Begreber svarer de fleste, at de i høj eller nogen grad forventer gevinster ved FFB. Dette gælder særligt ift. sammenhængen mellem myndighed og udfører, et styrket fælles fagsprog samt en mere retvisende udredning.</a:t>
            </a:r>
          </a:p>
          <a:p>
            <a:pPr algn="just"/>
            <a:endParaRPr lang="da-DK" sz="1400" dirty="0">
              <a:highlight>
                <a:srgbClr val="FFFF00"/>
              </a:highlight>
            </a:endParaRPr>
          </a:p>
          <a:p>
            <a:pPr algn="just"/>
            <a:r>
              <a:rPr lang="da-DK" sz="1400" dirty="0"/>
              <a:t>En del kommuner oplever eller forventer at FFB i mindre grad, nogen grad eller slet ikke letter dokumentationsarbejdet. Hensigten med FFB er, at der skal dokumenteres bedre, men ikke i mindre omfang. Realiseringen af denne gevinst har lidt længere udsigter, da det kræver it-understøttelse og en vis fortrolighed med den nye praksis. Fremtidige implementerings-aktiviteter kan derfor med fordel vægte at kommunikere det budskab. </a:t>
            </a:r>
          </a:p>
        </p:txBody>
      </p:sp>
      <p:sp>
        <p:nvSpPr>
          <p:cNvPr id="8" name="Pladsholder til slidenummer 7">
            <a:extLst>
              <a:ext uri="{FF2B5EF4-FFF2-40B4-BE49-F238E27FC236}">
                <a16:creationId xmlns:a16="http://schemas.microsoft.com/office/drawing/2014/main" id="{838B04C8-7FA6-41AD-B078-3F2AC2691D37}"/>
              </a:ext>
            </a:extLst>
          </p:cNvPr>
          <p:cNvSpPr>
            <a:spLocks noGrp="1"/>
          </p:cNvSpPr>
          <p:nvPr>
            <p:ph type="sldNum" sz="quarter" idx="12"/>
          </p:nvPr>
        </p:nvSpPr>
        <p:spPr/>
        <p:txBody>
          <a:bodyPr/>
          <a:lstStyle/>
          <a:p>
            <a:fld id="{45D37B1E-C366-494F-A587-962AD9AABC83}" type="slidenum">
              <a:rPr lang="en-GB" smtClean="0"/>
              <a:pPr/>
              <a:t>17</a:t>
            </a:fld>
            <a:endParaRPr lang="en-GB" dirty="0"/>
          </a:p>
        </p:txBody>
      </p:sp>
      <p:sp>
        <p:nvSpPr>
          <p:cNvPr id="9" name="Tekstfelt 8">
            <a:extLst>
              <a:ext uri="{FF2B5EF4-FFF2-40B4-BE49-F238E27FC236}">
                <a16:creationId xmlns:a16="http://schemas.microsoft.com/office/drawing/2014/main" id="{2F673E71-F0F6-4EB3-BA5E-E5B88315BBEB}"/>
              </a:ext>
            </a:extLst>
          </p:cNvPr>
          <p:cNvSpPr txBox="1"/>
          <p:nvPr/>
        </p:nvSpPr>
        <p:spPr>
          <a:xfrm>
            <a:off x="11120995" y="6462331"/>
            <a:ext cx="409502" cy="276999"/>
          </a:xfrm>
          <a:prstGeom prst="rect">
            <a:avLst/>
          </a:prstGeom>
          <a:noFill/>
        </p:spPr>
        <p:txBody>
          <a:bodyPr wrap="square" rtlCol="0">
            <a:spAutoFit/>
          </a:bodyPr>
          <a:lstStyle/>
          <a:p>
            <a:r>
              <a:rPr lang="da-DK" sz="1200" dirty="0">
                <a:solidFill>
                  <a:schemeClr val="bg1">
                    <a:lumMod val="65000"/>
                  </a:schemeClr>
                </a:solidFill>
              </a:rPr>
              <a:t>17</a:t>
            </a:r>
          </a:p>
        </p:txBody>
      </p:sp>
      <p:sp>
        <p:nvSpPr>
          <p:cNvPr id="10" name="Tekstfelt 1">
            <a:extLst>
              <a:ext uri="{FF2B5EF4-FFF2-40B4-BE49-F238E27FC236}">
                <a16:creationId xmlns:a16="http://schemas.microsoft.com/office/drawing/2014/main" id="{48C469EB-C524-45AB-BB6F-62DA894A9AF2}"/>
              </a:ext>
            </a:extLst>
          </p:cNvPr>
          <p:cNvSpPr txBox="1"/>
          <p:nvPr/>
        </p:nvSpPr>
        <p:spPr>
          <a:xfrm>
            <a:off x="8441938" y="6621770"/>
            <a:ext cx="1115611"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da-DK" sz="900" dirty="0">
                <a:solidFill>
                  <a:schemeClr val="bg2">
                    <a:lumMod val="50000"/>
                  </a:schemeClr>
                </a:solidFill>
              </a:rPr>
              <a:t>Antal svar n = 41</a:t>
            </a:r>
          </a:p>
        </p:txBody>
      </p:sp>
    </p:spTree>
    <p:extLst>
      <p:ext uri="{BB962C8B-B14F-4D97-AF65-F5344CB8AC3E}">
        <p14:creationId xmlns:p14="http://schemas.microsoft.com/office/powerpoint/2010/main" val="1980803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DA65A67-AC94-4FF7-8ADB-BD021C08124B}"/>
              </a:ext>
            </a:extLst>
          </p:cNvPr>
          <p:cNvSpPr/>
          <p:nvPr/>
        </p:nvSpPr>
        <p:spPr>
          <a:xfrm>
            <a:off x="1051964" y="1018525"/>
            <a:ext cx="8404930" cy="1200329"/>
          </a:xfrm>
          <a:prstGeom prst="rect">
            <a:avLst/>
          </a:prstGeom>
        </p:spPr>
        <p:txBody>
          <a:bodyPr wrap="none">
            <a:spAutoFit/>
          </a:bodyPr>
          <a:lstStyle/>
          <a:p>
            <a:r>
              <a:rPr lang="da-DK" sz="3600" b="1" spc="-150" dirty="0">
                <a:solidFill>
                  <a:srgbClr val="549A66"/>
                </a:solidFill>
                <a:latin typeface="ID00 Sans"/>
              </a:rPr>
              <a:t>Oplevede eller forventede gevinster i relation til</a:t>
            </a:r>
          </a:p>
          <a:p>
            <a:r>
              <a:rPr lang="da-DK" sz="3600" b="1" spc="-150" dirty="0">
                <a:solidFill>
                  <a:srgbClr val="549A66"/>
                </a:solidFill>
                <a:latin typeface="ID00 Sans"/>
              </a:rPr>
              <a:t>datainformeret styring og ledelse</a:t>
            </a:r>
          </a:p>
        </p:txBody>
      </p:sp>
      <p:graphicFrame>
        <p:nvGraphicFramePr>
          <p:cNvPr id="8" name="Diagram 7">
            <a:extLst>
              <a:ext uri="{FF2B5EF4-FFF2-40B4-BE49-F238E27FC236}">
                <a16:creationId xmlns:a16="http://schemas.microsoft.com/office/drawing/2014/main" id="{33FA418E-39B8-4DA2-9CCB-E8A11CAA765D}"/>
              </a:ext>
            </a:extLst>
          </p:cNvPr>
          <p:cNvGraphicFramePr>
            <a:graphicFrameLocks/>
          </p:cNvGraphicFramePr>
          <p:nvPr>
            <p:extLst>
              <p:ext uri="{D42A27DB-BD31-4B8C-83A1-F6EECF244321}">
                <p14:modId xmlns:p14="http://schemas.microsoft.com/office/powerpoint/2010/main" val="2190032424"/>
              </p:ext>
            </p:extLst>
          </p:nvPr>
        </p:nvGraphicFramePr>
        <p:xfrm>
          <a:off x="5520267" y="2040466"/>
          <a:ext cx="6512203" cy="4698863"/>
        </p:xfrm>
        <a:graphic>
          <a:graphicData uri="http://schemas.openxmlformats.org/drawingml/2006/chart">
            <c:chart xmlns:c="http://schemas.openxmlformats.org/drawingml/2006/chart" xmlns:r="http://schemas.openxmlformats.org/officeDocument/2006/relationships" r:id="rId2"/>
          </a:graphicData>
        </a:graphic>
      </p:graphicFrame>
      <p:sp>
        <p:nvSpPr>
          <p:cNvPr id="5" name="Pladsholder til slidenummer 4">
            <a:extLst>
              <a:ext uri="{FF2B5EF4-FFF2-40B4-BE49-F238E27FC236}">
                <a16:creationId xmlns:a16="http://schemas.microsoft.com/office/drawing/2014/main" id="{15095586-4AA9-4444-B467-EF2F546E6E95}"/>
              </a:ext>
            </a:extLst>
          </p:cNvPr>
          <p:cNvSpPr>
            <a:spLocks noGrp="1"/>
          </p:cNvSpPr>
          <p:nvPr>
            <p:ph type="sldNum" sz="quarter" idx="12"/>
          </p:nvPr>
        </p:nvSpPr>
        <p:spPr/>
        <p:txBody>
          <a:bodyPr/>
          <a:lstStyle/>
          <a:p>
            <a:fld id="{45D37B1E-C366-494F-A587-962AD9AABC83}" type="slidenum">
              <a:rPr lang="en-GB" smtClean="0"/>
              <a:pPr/>
              <a:t>18</a:t>
            </a:fld>
            <a:endParaRPr lang="en-GB" dirty="0"/>
          </a:p>
        </p:txBody>
      </p:sp>
      <p:sp>
        <p:nvSpPr>
          <p:cNvPr id="9" name="Tekstfelt 8">
            <a:extLst>
              <a:ext uri="{FF2B5EF4-FFF2-40B4-BE49-F238E27FC236}">
                <a16:creationId xmlns:a16="http://schemas.microsoft.com/office/drawing/2014/main" id="{AA692905-AA8C-40DF-8D9D-593A4605C65B}"/>
              </a:ext>
            </a:extLst>
          </p:cNvPr>
          <p:cNvSpPr txBox="1"/>
          <p:nvPr/>
        </p:nvSpPr>
        <p:spPr>
          <a:xfrm>
            <a:off x="11120995" y="6462331"/>
            <a:ext cx="409502" cy="276999"/>
          </a:xfrm>
          <a:prstGeom prst="rect">
            <a:avLst/>
          </a:prstGeom>
          <a:noFill/>
        </p:spPr>
        <p:txBody>
          <a:bodyPr wrap="square" rtlCol="0">
            <a:spAutoFit/>
          </a:bodyPr>
          <a:lstStyle/>
          <a:p>
            <a:r>
              <a:rPr lang="da-DK" sz="1200" dirty="0">
                <a:solidFill>
                  <a:schemeClr val="bg1">
                    <a:lumMod val="65000"/>
                  </a:schemeClr>
                </a:solidFill>
              </a:rPr>
              <a:t>18</a:t>
            </a:r>
          </a:p>
        </p:txBody>
      </p:sp>
      <p:sp>
        <p:nvSpPr>
          <p:cNvPr id="12" name="Tekstfelt 11">
            <a:extLst>
              <a:ext uri="{FF2B5EF4-FFF2-40B4-BE49-F238E27FC236}">
                <a16:creationId xmlns:a16="http://schemas.microsoft.com/office/drawing/2014/main" id="{4BC5F71E-6FD5-4C25-8B87-A00BE0635BFC}"/>
              </a:ext>
            </a:extLst>
          </p:cNvPr>
          <p:cNvSpPr txBox="1"/>
          <p:nvPr/>
        </p:nvSpPr>
        <p:spPr>
          <a:xfrm>
            <a:off x="1175657" y="2181915"/>
            <a:ext cx="3887410" cy="3785652"/>
          </a:xfrm>
          <a:prstGeom prst="rect">
            <a:avLst/>
          </a:prstGeom>
          <a:noFill/>
        </p:spPr>
        <p:txBody>
          <a:bodyPr wrap="square" rtlCol="0">
            <a:spAutoFit/>
          </a:bodyPr>
          <a:lstStyle/>
          <a:p>
            <a:pPr algn="just"/>
            <a:r>
              <a:rPr lang="da-DK" sz="1200" dirty="0"/>
              <a:t>Spørgsmålene vedrørende gevinster i relation til en mere datainformeret styring og ledelse viser, at kommunerne bredt set oplever eller forventer at kunne realisere projektets opstillede gevinster ved implementering af Fælles Faglige Begreber. </a:t>
            </a:r>
          </a:p>
          <a:p>
            <a:pPr algn="just"/>
            <a:endParaRPr lang="da-DK" sz="1200" dirty="0"/>
          </a:p>
          <a:p>
            <a:pPr algn="just"/>
            <a:r>
              <a:rPr lang="da-DK" sz="1200" dirty="0"/>
              <a:t>Som svarene indikerer, bevæger kommunerne sig mod en mere datainformeret styring, ledelse og praksis på det specialiserede voksenområde – en kultur og disciplin, som endnu er ny for mange medarbejderes vedkommende. Det stiller bl.a. nye krav til håndtering og anvendelse af faglige data. En mere datainformeret styring, ledelse og praksis er en bevægelse, der ikke alene sker på det specialiserede voksenområde, men på alle kommunale fagområder. Derfor arbejder KL og kommunerne på den første fælleskommunale datastrategi, som </a:t>
            </a:r>
            <a:r>
              <a:rPr lang="da-DK" sz="1200"/>
              <a:t>opstiller principper </a:t>
            </a:r>
            <a:r>
              <a:rPr lang="da-DK" sz="1200" dirty="0"/>
              <a:t>og målsætninger for de dele </a:t>
            </a:r>
            <a:r>
              <a:rPr lang="da-DK" sz="1200"/>
              <a:t>af datadagsordenen, der kræver, </a:t>
            </a:r>
            <a:r>
              <a:rPr lang="da-DK" sz="1200" dirty="0"/>
              <a:t>at kommunerne arbejder i fællesskab. Udvikling og anvendelse af flere faglige datastandarder som Fælles Faglige Begreber bliver en af datastrategiens målsætninger. </a:t>
            </a:r>
          </a:p>
        </p:txBody>
      </p:sp>
      <p:sp>
        <p:nvSpPr>
          <p:cNvPr id="2" name="Tekstfelt 1">
            <a:extLst>
              <a:ext uri="{FF2B5EF4-FFF2-40B4-BE49-F238E27FC236}">
                <a16:creationId xmlns:a16="http://schemas.microsoft.com/office/drawing/2014/main" id="{FE47FA72-5E0E-4F64-A2F4-CF24F67C7F91}"/>
              </a:ext>
            </a:extLst>
          </p:cNvPr>
          <p:cNvSpPr txBox="1"/>
          <p:nvPr/>
        </p:nvSpPr>
        <p:spPr>
          <a:xfrm>
            <a:off x="8341283" y="6624628"/>
            <a:ext cx="1115611" cy="230832"/>
          </a:xfrm>
          <a:prstGeom prst="rect">
            <a:avLst/>
          </a:prstGeom>
          <a:noFill/>
        </p:spPr>
        <p:txBody>
          <a:bodyPr wrap="square" rtlCol="0">
            <a:spAutoFit/>
          </a:bodyPr>
          <a:lstStyle/>
          <a:p>
            <a:pPr algn="ctr"/>
            <a:r>
              <a:rPr lang="da-DK" sz="900" dirty="0">
                <a:solidFill>
                  <a:schemeClr val="bg2">
                    <a:lumMod val="50000"/>
                  </a:schemeClr>
                </a:solidFill>
              </a:rPr>
              <a:t>Antal svar n = 41</a:t>
            </a:r>
          </a:p>
        </p:txBody>
      </p:sp>
    </p:spTree>
    <p:extLst>
      <p:ext uri="{BB962C8B-B14F-4D97-AF65-F5344CB8AC3E}">
        <p14:creationId xmlns:p14="http://schemas.microsoft.com/office/powerpoint/2010/main" val="356673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AD1A262C-300C-43AE-97A2-6BEDFFC75974}"/>
              </a:ext>
            </a:extLst>
          </p:cNvPr>
          <p:cNvSpPr>
            <a:spLocks noGrp="1"/>
          </p:cNvSpPr>
          <p:nvPr>
            <p:ph type="subTitle" idx="1"/>
          </p:nvPr>
        </p:nvSpPr>
        <p:spPr>
          <a:xfrm>
            <a:off x="1192436" y="1075301"/>
            <a:ext cx="4254251" cy="648000"/>
          </a:xfrm>
        </p:spPr>
        <p:txBody>
          <a:bodyPr>
            <a:noAutofit/>
          </a:bodyPr>
          <a:lstStyle/>
          <a:p>
            <a:r>
              <a:rPr lang="da-DK" sz="3200" b="1" spc="-150" dirty="0">
                <a:solidFill>
                  <a:srgbClr val="549A66"/>
                </a:solidFill>
                <a:latin typeface="ID00 Sans"/>
              </a:rPr>
              <a:t>Sammenhængen mellem FFB og VUM 2.0 </a:t>
            </a:r>
          </a:p>
        </p:txBody>
      </p:sp>
      <p:graphicFrame>
        <p:nvGraphicFramePr>
          <p:cNvPr id="4" name="Diagram 3">
            <a:extLst>
              <a:ext uri="{FF2B5EF4-FFF2-40B4-BE49-F238E27FC236}">
                <a16:creationId xmlns:a16="http://schemas.microsoft.com/office/drawing/2014/main" id="{E63BB240-20B8-4FE4-9743-FD33403A25C3}"/>
              </a:ext>
            </a:extLst>
          </p:cNvPr>
          <p:cNvGraphicFramePr>
            <a:graphicFrameLocks/>
          </p:cNvGraphicFramePr>
          <p:nvPr>
            <p:extLst>
              <p:ext uri="{D42A27DB-BD31-4B8C-83A1-F6EECF244321}">
                <p14:modId xmlns:p14="http://schemas.microsoft.com/office/powerpoint/2010/main" val="2158075863"/>
              </p:ext>
            </p:extLst>
          </p:nvPr>
        </p:nvGraphicFramePr>
        <p:xfrm>
          <a:off x="5141887" y="939831"/>
          <a:ext cx="3570313" cy="1793257"/>
        </p:xfrm>
        <a:graphic>
          <a:graphicData uri="http://schemas.openxmlformats.org/drawingml/2006/chart">
            <c:chart xmlns:c="http://schemas.openxmlformats.org/drawingml/2006/chart" xmlns:r="http://schemas.openxmlformats.org/officeDocument/2006/relationships" r:id="rId2"/>
          </a:graphicData>
        </a:graphic>
      </p:graphicFrame>
      <p:sp>
        <p:nvSpPr>
          <p:cNvPr id="5" name="Tekstfelt 4">
            <a:extLst>
              <a:ext uri="{FF2B5EF4-FFF2-40B4-BE49-F238E27FC236}">
                <a16:creationId xmlns:a16="http://schemas.microsoft.com/office/drawing/2014/main" id="{F019DEF6-6DC2-45D3-8DB0-D98B833A6DF3}"/>
              </a:ext>
            </a:extLst>
          </p:cNvPr>
          <p:cNvSpPr txBox="1"/>
          <p:nvPr/>
        </p:nvSpPr>
        <p:spPr>
          <a:xfrm>
            <a:off x="1192436" y="2181713"/>
            <a:ext cx="3667431" cy="3785652"/>
          </a:xfrm>
          <a:prstGeom prst="rect">
            <a:avLst/>
          </a:prstGeom>
          <a:noFill/>
        </p:spPr>
        <p:txBody>
          <a:bodyPr wrap="square" rtlCol="0">
            <a:spAutoFit/>
          </a:bodyPr>
          <a:lstStyle/>
          <a:p>
            <a:pPr algn="just">
              <a:tabLst>
                <a:tab pos="1074738" algn="l"/>
              </a:tabLst>
            </a:pPr>
            <a:r>
              <a:rPr lang="da-DK" sz="1200" dirty="0"/>
              <a:t>Med 29 af i alt 37 respondenter (78 %), som svarer at de i nogen grad, i høj grad eller i meget høj grad oplever at det er lykkedes at tydeliggøre sammenhængen, tyder det på at budskabet i nogen grad er blevet udbredt. </a:t>
            </a:r>
          </a:p>
          <a:p>
            <a:pPr algn="just"/>
            <a:r>
              <a:rPr lang="da-DK" sz="1200" dirty="0"/>
              <a:t>Kun 1 respondent mener, at det slet ikke er lykkedes, mens 5 respondenter svarer i mindre grad.</a:t>
            </a:r>
          </a:p>
          <a:p>
            <a:pPr algn="just"/>
            <a:endParaRPr lang="da-DK" sz="1200" dirty="0"/>
          </a:p>
          <a:p>
            <a:pPr algn="just"/>
            <a:r>
              <a:rPr lang="da-DK" sz="1200" dirty="0"/>
              <a:t>Netop sammenhængen – og for så vidt forskelle – mellem FFB og VUM 2.0 har været et emne, som har haft stor bevågenhed i kommunerne og derfor også i sekretariatets kommunikation med kommunerne. Hvis man som kommune ikke er indviet i de to projektet, så forekommer sammenhængen kompleks, og derfor også vanskelig at få overblik over. </a:t>
            </a:r>
          </a:p>
          <a:p>
            <a:pPr algn="just"/>
            <a:endParaRPr lang="da-DK" sz="1200" dirty="0"/>
          </a:p>
          <a:p>
            <a:pPr algn="just"/>
            <a:r>
              <a:rPr lang="da-DK" sz="1200" dirty="0"/>
              <a:t>Sekretariatets succeskriterie har været, at kommunerne som minimum skal have vished om at FFB er vævet ind i VUM 2.0 og at it-leverandørernes fagsystemer er udviklet som sådan. Sekretariatet har benyttet slidet til højre til at forklare sammenhængen for kommunerne.</a:t>
            </a:r>
          </a:p>
        </p:txBody>
      </p:sp>
      <p:sp>
        <p:nvSpPr>
          <p:cNvPr id="8" name="Pladsholder til slidenummer 7">
            <a:extLst>
              <a:ext uri="{FF2B5EF4-FFF2-40B4-BE49-F238E27FC236}">
                <a16:creationId xmlns:a16="http://schemas.microsoft.com/office/drawing/2014/main" id="{1EEDF14C-B942-4AE7-ADBD-BD2B79CA62CE}"/>
              </a:ext>
            </a:extLst>
          </p:cNvPr>
          <p:cNvSpPr>
            <a:spLocks noGrp="1"/>
          </p:cNvSpPr>
          <p:nvPr>
            <p:ph type="sldNum" sz="quarter" idx="12"/>
          </p:nvPr>
        </p:nvSpPr>
        <p:spPr/>
        <p:txBody>
          <a:bodyPr/>
          <a:lstStyle/>
          <a:p>
            <a:fld id="{45D37B1E-C366-494F-A587-962AD9AABC83}" type="slidenum">
              <a:rPr lang="en-GB" smtClean="0"/>
              <a:pPr/>
              <a:t>19</a:t>
            </a:fld>
            <a:endParaRPr lang="en-GB" dirty="0"/>
          </a:p>
        </p:txBody>
      </p:sp>
      <p:sp>
        <p:nvSpPr>
          <p:cNvPr id="10" name="Tekstfelt 9">
            <a:extLst>
              <a:ext uri="{FF2B5EF4-FFF2-40B4-BE49-F238E27FC236}">
                <a16:creationId xmlns:a16="http://schemas.microsoft.com/office/drawing/2014/main" id="{21D51CA4-6B4E-432C-BD83-5DA69F1E6F11}"/>
              </a:ext>
            </a:extLst>
          </p:cNvPr>
          <p:cNvSpPr txBox="1"/>
          <p:nvPr/>
        </p:nvSpPr>
        <p:spPr>
          <a:xfrm>
            <a:off x="11782498" y="6500894"/>
            <a:ext cx="409502" cy="276999"/>
          </a:xfrm>
          <a:prstGeom prst="rect">
            <a:avLst/>
          </a:prstGeom>
          <a:noFill/>
        </p:spPr>
        <p:txBody>
          <a:bodyPr wrap="square" rtlCol="0">
            <a:spAutoFit/>
          </a:bodyPr>
          <a:lstStyle/>
          <a:p>
            <a:r>
              <a:rPr lang="da-DK" sz="1200" dirty="0">
                <a:solidFill>
                  <a:schemeClr val="bg1">
                    <a:lumMod val="65000"/>
                  </a:schemeClr>
                </a:solidFill>
              </a:rPr>
              <a:t>20</a:t>
            </a:r>
          </a:p>
        </p:txBody>
      </p:sp>
      <p:pic>
        <p:nvPicPr>
          <p:cNvPr id="12" name="Billede 11">
            <a:extLst>
              <a:ext uri="{FF2B5EF4-FFF2-40B4-BE49-F238E27FC236}">
                <a16:creationId xmlns:a16="http://schemas.microsoft.com/office/drawing/2014/main" id="{CF70FC81-6E37-4783-823B-F7AB9AD59082}"/>
              </a:ext>
            </a:extLst>
          </p:cNvPr>
          <p:cNvPicPr>
            <a:picLocks noChangeAspect="1"/>
          </p:cNvPicPr>
          <p:nvPr/>
        </p:nvPicPr>
        <p:blipFill rotWithShape="1">
          <a:blip r:embed="rId3"/>
          <a:srcRect r="2390"/>
          <a:stretch/>
        </p:blipFill>
        <p:spPr>
          <a:xfrm>
            <a:off x="5027650" y="2852554"/>
            <a:ext cx="6851083" cy="3864831"/>
          </a:xfrm>
          <a:prstGeom prst="rect">
            <a:avLst/>
          </a:prstGeom>
        </p:spPr>
      </p:pic>
    </p:spTree>
    <p:extLst>
      <p:ext uri="{BB962C8B-B14F-4D97-AF65-F5344CB8AC3E}">
        <p14:creationId xmlns:p14="http://schemas.microsoft.com/office/powerpoint/2010/main" val="3517409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31B569CD-173D-4BD5-A99D-456695522253}"/>
              </a:ext>
            </a:extLst>
          </p:cNvPr>
          <p:cNvSpPr/>
          <p:nvPr/>
        </p:nvSpPr>
        <p:spPr>
          <a:xfrm>
            <a:off x="0" y="0"/>
            <a:ext cx="6096000" cy="6858000"/>
          </a:xfrm>
          <a:prstGeom prst="rect">
            <a:avLst/>
          </a:prstGeom>
          <a:solidFill>
            <a:srgbClr val="FFF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3">
            <a:extLst>
              <a:ext uri="{FF2B5EF4-FFF2-40B4-BE49-F238E27FC236}">
                <a16:creationId xmlns:a16="http://schemas.microsoft.com/office/drawing/2014/main" id="{A034C815-534A-40A2-9B0C-2BD4118A0C3B}"/>
              </a:ext>
            </a:extLst>
          </p:cNvPr>
          <p:cNvSpPr/>
          <p:nvPr/>
        </p:nvSpPr>
        <p:spPr>
          <a:xfrm>
            <a:off x="9083040" y="6550223"/>
            <a:ext cx="3184462" cy="307777"/>
          </a:xfrm>
          <a:prstGeom prst="rect">
            <a:avLst/>
          </a:prstGeom>
        </p:spPr>
        <p:txBody>
          <a:bodyPr wrap="none">
            <a:spAutoFit/>
          </a:bodyPr>
          <a:lstStyle/>
          <a:p>
            <a:r>
              <a:rPr lang="en-US" sz="1400" dirty="0">
                <a:solidFill>
                  <a:schemeClr val="tx1">
                    <a:lumMod val="65000"/>
                    <a:lumOff val="35000"/>
                  </a:schemeClr>
                </a:solidFill>
              </a:rPr>
              <a:t>Photo by </a:t>
            </a:r>
            <a:r>
              <a:rPr lang="en-US" sz="1400" dirty="0">
                <a:solidFill>
                  <a:schemeClr val="tx1">
                    <a:lumMod val="65000"/>
                    <a:lumOff val="35000"/>
                  </a:schemeClr>
                </a:solidFill>
                <a:hlinkClick r:id="rId3">
                  <a:extLst>
                    <a:ext uri="{A12FA001-AC4F-418D-AE19-62706E023703}">
                      <ahyp:hlinkClr xmlns:ahyp="http://schemas.microsoft.com/office/drawing/2018/hyperlinkcolor" val="tx"/>
                    </a:ext>
                  </a:extLst>
                </a:hlinkClick>
              </a:rPr>
              <a:t>Neil Mark Thomas</a:t>
            </a:r>
            <a:r>
              <a:rPr lang="en-US" sz="1400" dirty="0">
                <a:solidFill>
                  <a:schemeClr val="tx1">
                    <a:lumMod val="65000"/>
                    <a:lumOff val="35000"/>
                  </a:schemeClr>
                </a:solidFill>
              </a:rPr>
              <a:t> on </a:t>
            </a:r>
            <a:r>
              <a:rPr lang="en-US" sz="1400" dirty="0">
                <a:solidFill>
                  <a:schemeClr val="tx1">
                    <a:lumMod val="65000"/>
                    <a:lumOff val="35000"/>
                  </a:schemeClr>
                </a:solidFill>
                <a:hlinkClick r:id="rId4">
                  <a:extLst>
                    <a:ext uri="{A12FA001-AC4F-418D-AE19-62706E023703}">
                      <ahyp:hlinkClr xmlns:ahyp="http://schemas.microsoft.com/office/drawing/2018/hyperlinkcolor" val="tx"/>
                    </a:ext>
                  </a:extLst>
                </a:hlinkClick>
              </a:rPr>
              <a:t>Unsplash</a:t>
            </a:r>
            <a:r>
              <a:rPr lang="en-US" sz="1400" dirty="0">
                <a:solidFill>
                  <a:schemeClr val="tx1">
                    <a:lumMod val="65000"/>
                    <a:lumOff val="35000"/>
                  </a:schemeClr>
                </a:solidFill>
              </a:rPr>
              <a:t> </a:t>
            </a:r>
            <a:endParaRPr lang="da-DK" sz="1400" dirty="0">
              <a:solidFill>
                <a:schemeClr val="tx1">
                  <a:lumMod val="65000"/>
                  <a:lumOff val="35000"/>
                </a:schemeClr>
              </a:solidFill>
            </a:endParaRPr>
          </a:p>
        </p:txBody>
      </p:sp>
      <p:pic>
        <p:nvPicPr>
          <p:cNvPr id="5" name="Billede 4" descr="Et billede, der indeholder pil&#10;&#10;Automatisk genereret beskrivelse">
            <a:extLst>
              <a:ext uri="{FF2B5EF4-FFF2-40B4-BE49-F238E27FC236}">
                <a16:creationId xmlns:a16="http://schemas.microsoft.com/office/drawing/2014/main" id="{97531432-AE29-464A-8277-42E010135E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217" y="6075857"/>
            <a:ext cx="784021" cy="474366"/>
          </a:xfrm>
          <a:prstGeom prst="rect">
            <a:avLst/>
          </a:prstGeom>
        </p:spPr>
      </p:pic>
      <p:sp>
        <p:nvSpPr>
          <p:cNvPr id="3" name="Pladsholder til indhold 2">
            <a:extLst>
              <a:ext uri="{FF2B5EF4-FFF2-40B4-BE49-F238E27FC236}">
                <a16:creationId xmlns:a16="http://schemas.microsoft.com/office/drawing/2014/main" id="{0AF9841D-E378-442C-B88D-AA4112617B7C}"/>
              </a:ext>
            </a:extLst>
          </p:cNvPr>
          <p:cNvSpPr>
            <a:spLocks noGrp="1"/>
          </p:cNvSpPr>
          <p:nvPr>
            <p:ph idx="1"/>
          </p:nvPr>
        </p:nvSpPr>
        <p:spPr>
          <a:xfrm>
            <a:off x="860808" y="1589088"/>
            <a:ext cx="4777992" cy="4351338"/>
          </a:xfrm>
        </p:spPr>
        <p:txBody>
          <a:bodyPr>
            <a:normAutofit/>
          </a:bodyPr>
          <a:lstStyle/>
          <a:p>
            <a:pPr lvl="0"/>
            <a:endParaRPr lang="da-DK" sz="2000" dirty="0">
              <a:solidFill>
                <a:schemeClr val="bg1"/>
              </a:solidFill>
              <a:highlight>
                <a:srgbClr val="FFFF00"/>
              </a:highlight>
            </a:endParaRPr>
          </a:p>
          <a:p>
            <a:pPr marL="457200" lvl="0" indent="-457200">
              <a:buFont typeface="+mj-lt"/>
              <a:buAutoNum type="arabicPeriod"/>
            </a:pPr>
            <a:r>
              <a:rPr lang="da-DK" sz="2000" dirty="0">
                <a:solidFill>
                  <a:schemeClr val="bg1"/>
                </a:solidFill>
              </a:rPr>
              <a:t>Indledning</a:t>
            </a:r>
          </a:p>
          <a:p>
            <a:pPr marL="457200" lvl="0" indent="-457200">
              <a:buFont typeface="+mj-lt"/>
              <a:buAutoNum type="arabicPeriod"/>
            </a:pPr>
            <a:r>
              <a:rPr lang="da-DK" sz="2000" dirty="0">
                <a:solidFill>
                  <a:schemeClr val="bg1"/>
                </a:solidFill>
              </a:rPr>
              <a:t>Fælles Faglige Begrebers leverancer</a:t>
            </a:r>
          </a:p>
          <a:p>
            <a:pPr marL="457200" lvl="0" indent="-457200">
              <a:buFont typeface="+mj-lt"/>
              <a:buAutoNum type="arabicPeriod"/>
            </a:pPr>
            <a:r>
              <a:rPr lang="da-DK" sz="2000" dirty="0">
                <a:solidFill>
                  <a:schemeClr val="bg1"/>
                </a:solidFill>
              </a:rPr>
              <a:t>Evaluering af projektets kommunikation</a:t>
            </a:r>
          </a:p>
          <a:p>
            <a:pPr marL="457200" lvl="0" indent="-457200">
              <a:buFont typeface="+mj-lt"/>
              <a:buAutoNum type="arabicPeriod"/>
            </a:pPr>
            <a:r>
              <a:rPr lang="da-DK" sz="2000" dirty="0">
                <a:solidFill>
                  <a:schemeClr val="bg1"/>
                </a:solidFill>
              </a:rPr>
              <a:t>Kommunal spørgeskemaundersøgelse</a:t>
            </a:r>
          </a:p>
          <a:p>
            <a:pPr marL="457200" lvl="0" indent="-457200">
              <a:buFont typeface="+mj-lt"/>
              <a:buAutoNum type="arabicPeriod"/>
            </a:pPr>
            <a:r>
              <a:rPr lang="da-DK" sz="2000" dirty="0">
                <a:solidFill>
                  <a:schemeClr val="bg1"/>
                </a:solidFill>
              </a:rPr>
              <a:t>Potentialer og perspektiver på videreudvikling af projektet</a:t>
            </a:r>
          </a:p>
        </p:txBody>
      </p:sp>
      <p:sp>
        <p:nvSpPr>
          <p:cNvPr id="2" name="Titel 1">
            <a:extLst>
              <a:ext uri="{FF2B5EF4-FFF2-40B4-BE49-F238E27FC236}">
                <a16:creationId xmlns:a16="http://schemas.microsoft.com/office/drawing/2014/main" id="{3FA59B06-C289-4456-815B-4A1666DC6F3F}"/>
              </a:ext>
            </a:extLst>
          </p:cNvPr>
          <p:cNvSpPr>
            <a:spLocks noGrp="1"/>
          </p:cNvSpPr>
          <p:nvPr>
            <p:ph type="title"/>
          </p:nvPr>
        </p:nvSpPr>
        <p:spPr>
          <a:xfrm>
            <a:off x="838200" y="365125"/>
            <a:ext cx="10515600" cy="1325563"/>
          </a:xfrm>
        </p:spPr>
        <p:txBody>
          <a:bodyPr>
            <a:normAutofit/>
          </a:bodyPr>
          <a:lstStyle/>
          <a:p>
            <a:r>
              <a:rPr lang="da-DK" b="1" spc="-150" dirty="0">
                <a:solidFill>
                  <a:srgbClr val="549A66"/>
                </a:solidFill>
                <a:latin typeface="ID00 Sans"/>
                <a:ea typeface="+mn-ea"/>
                <a:cs typeface="+mn-cs"/>
              </a:rPr>
              <a:t>Disposition</a:t>
            </a:r>
          </a:p>
        </p:txBody>
      </p:sp>
      <p:sp>
        <p:nvSpPr>
          <p:cNvPr id="10" name="Pladsholder til slidenummer 9">
            <a:extLst>
              <a:ext uri="{FF2B5EF4-FFF2-40B4-BE49-F238E27FC236}">
                <a16:creationId xmlns:a16="http://schemas.microsoft.com/office/drawing/2014/main" id="{AE09FF43-9ED1-46F0-89C2-7F815D46AE0C}"/>
              </a:ext>
            </a:extLst>
          </p:cNvPr>
          <p:cNvSpPr>
            <a:spLocks noGrp="1"/>
          </p:cNvSpPr>
          <p:nvPr>
            <p:ph type="sldNum" sz="quarter" idx="12"/>
          </p:nvPr>
        </p:nvSpPr>
        <p:spPr/>
        <p:txBody>
          <a:bodyPr/>
          <a:lstStyle/>
          <a:p>
            <a:fld id="{5B2DE5AD-A1C1-4C18-A119-8AEF41F1D580}" type="slidenum">
              <a:rPr lang="da-DK" smtClean="0"/>
              <a:t>2</a:t>
            </a:fld>
            <a:endParaRPr lang="da-DK" dirty="0"/>
          </a:p>
        </p:txBody>
      </p:sp>
    </p:spTree>
    <p:extLst>
      <p:ext uri="{BB962C8B-B14F-4D97-AF65-F5344CB8AC3E}">
        <p14:creationId xmlns:p14="http://schemas.microsoft.com/office/powerpoint/2010/main" val="828045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A4E9FF13-621B-46EC-B48A-DFC5EB6ED783}"/>
              </a:ext>
            </a:extLst>
          </p:cNvPr>
          <p:cNvSpPr txBox="1"/>
          <p:nvPr/>
        </p:nvSpPr>
        <p:spPr>
          <a:xfrm>
            <a:off x="1229961" y="2166945"/>
            <a:ext cx="7537786" cy="39703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De it-systemer, som de kommunale myndigheder og de sociale tilbud arbejder i, indkøbes af den enkelte kommune eller virksomhed. Ved projektets opstart viste en kortlægning, at der var fire primære it-leverandører på markedet, nemlig KMD, </a:t>
            </a:r>
            <a:r>
              <a:rPr kumimoji="0" 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Systematic</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EG og </a:t>
            </a:r>
            <a:r>
              <a:rPr kumimoji="0" 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Dedalus</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(tidligere DXC). </a:t>
            </a:r>
            <a:r>
              <a:rPr kumimoji="0" 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Netcompany</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er sidenhen også blevet leverandør.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Som konsekvens af at der er tale om et flerleverandørmarked, og at KL ønsker at motivere et sundt og konkurrerende marked for fagsystemer til kommunerne, har projektet arbejdet ud fra en efterspørgselsstyret strategi på et </a:t>
            </a:r>
            <a:r>
              <a:rPr kumimoji="0" 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fler</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-leverandørmarked. Det betyder at projektet har arbejdet med en høj grad af åbenhed fra projektets start om hvilke succeskriterier der har været styrende, så som sammenhæng mellem VUM og Fælles Faglige Begreber og at Fælles Faglige Begreber specificeres i en uddataspecifikation, som it-leverandørerne godkendes efter. Godkendelsesprocessen gennemføres af MedCom i 2022. Projektet har desuden tilbudt at bidrage ved pilotafprøvninger af FFB’s leverancer i et samarbejde mellem it-leverandørerne og deres kommunale kunder, hvilket tre leverandører har benyttet sig af.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En tidlig dialog med it-leverandørerne viste et ønske om løbende bilaterale møder mellem projektet og den enkelte leverandør. I projektets tre første faser har der derfor været gennemført 1-2 bilaterale leverandørmøder, samt et fælles ledelsesmøde, om året. Herudover har projektet deltaget ved forskellige kommunerettede kundearrangementer hos it-leverandørerne, når it-leverandørerne har fundet det relevant. It-leverandørerne har haft mulighed for at tilmelde sig et Nyhedsbrev rettet særligt mod dem, ligesom der har været almindelig løbende dialog, når det har været relevant fra projektet eller den enkelte leverandør. Den åbne og løbende </a:t>
            </a:r>
            <a:r>
              <a:rPr kumimoji="0" lang="da-DK" sz="1200" b="0" i="0" u="none" strike="noStrike" kern="1200" cap="none" spc="0" normalizeH="0" baseline="0" noProof="0" dirty="0" err="1">
                <a:ln>
                  <a:noFill/>
                </a:ln>
                <a:solidFill>
                  <a:prstClr val="black"/>
                </a:solidFill>
                <a:effectLst/>
                <a:uLnTx/>
                <a:uFillTx/>
                <a:latin typeface="Calibri" panose="020F0502020204030204"/>
                <a:ea typeface="+mn-ea"/>
                <a:cs typeface="+mn-cs"/>
              </a:rPr>
              <a:t>dialogform</a:t>
            </a:r>
            <a:r>
              <a:rPr kumimoji="0" lang="da-DK" sz="1200" b="0" i="0" u="none" strike="noStrike" kern="1200" cap="none" spc="0" normalizeH="0" baseline="0" noProof="0" dirty="0">
                <a:ln>
                  <a:noFill/>
                </a:ln>
                <a:solidFill>
                  <a:prstClr val="black"/>
                </a:solidFill>
                <a:effectLst/>
                <a:uLnTx/>
                <a:uFillTx/>
                <a:latin typeface="Calibri" panose="020F0502020204030204"/>
                <a:ea typeface="+mn-ea"/>
                <a:cs typeface="+mn-cs"/>
              </a:rPr>
              <a:t> har givet mange gode input og refleksioner til projektet, som har styrket kvaliteten af slutleverancerne. En rundspørge hos it-leverandørerne i efteråret 2021 viste, at projektets ambition om tidlig inddragelse, løbende og åben dialog og præcision i uddatakrav til dels er lykkes. Nogle efterspørger endnu mere dialog og endnu mere information.</a:t>
            </a:r>
          </a:p>
        </p:txBody>
      </p:sp>
      <p:sp>
        <p:nvSpPr>
          <p:cNvPr id="3" name="Titel 2">
            <a:extLst>
              <a:ext uri="{FF2B5EF4-FFF2-40B4-BE49-F238E27FC236}">
                <a16:creationId xmlns:a16="http://schemas.microsoft.com/office/drawing/2014/main" id="{796BDB0F-0EF4-4A5C-BF47-15D3C98ABFFB}"/>
              </a:ext>
            </a:extLst>
          </p:cNvPr>
          <p:cNvSpPr>
            <a:spLocks noGrp="1"/>
          </p:cNvSpPr>
          <p:nvPr>
            <p:ph type="ctrTitle"/>
          </p:nvPr>
        </p:nvSpPr>
        <p:spPr>
          <a:xfrm>
            <a:off x="1229961" y="974737"/>
            <a:ext cx="9773958" cy="897258"/>
          </a:xfrm>
        </p:spPr>
        <p:txBody>
          <a:bodyPr>
            <a:noAutofit/>
          </a:bodyPr>
          <a:lstStyle/>
          <a:p>
            <a:r>
              <a:rPr lang="da-DK" sz="3200" b="1" cap="none" spc="-150" dirty="0">
                <a:solidFill>
                  <a:srgbClr val="549A66"/>
                </a:solidFill>
                <a:latin typeface="ID00 Sans"/>
                <a:ea typeface="+mn-ea"/>
                <a:cs typeface="+mn-cs"/>
              </a:rPr>
              <a:t>Samarbejdet med it-leverandørerne</a:t>
            </a:r>
          </a:p>
        </p:txBody>
      </p:sp>
      <p:sp>
        <p:nvSpPr>
          <p:cNvPr id="7" name="Pladsholder til slidenummer 6">
            <a:extLst>
              <a:ext uri="{FF2B5EF4-FFF2-40B4-BE49-F238E27FC236}">
                <a16:creationId xmlns:a16="http://schemas.microsoft.com/office/drawing/2014/main" id="{30D9F36D-F508-43BF-94BC-E299FD8720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37B1E-C366-494F-A587-962AD9AABC83}" type="slidenum">
              <a:rPr kumimoji="0" lang="en-GB" sz="100" b="0" i="0" u="none" strike="noStrike" kern="1200" cap="none" spc="0" normalizeH="0" baseline="0" noProof="0" smtClean="0">
                <a:ln>
                  <a:noFill/>
                </a:ln>
                <a:solidFill>
                  <a:prstClr val="white">
                    <a:lumMod val="8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sp>
        <p:nvSpPr>
          <p:cNvPr id="6" name="Tekstfelt 5">
            <a:extLst>
              <a:ext uri="{FF2B5EF4-FFF2-40B4-BE49-F238E27FC236}">
                <a16:creationId xmlns:a16="http://schemas.microsoft.com/office/drawing/2014/main" id="{1DA39A4D-3EB7-4815-9A4B-CC17B418D393}"/>
              </a:ext>
            </a:extLst>
          </p:cNvPr>
          <p:cNvSpPr txBox="1"/>
          <p:nvPr/>
        </p:nvSpPr>
        <p:spPr>
          <a:xfrm>
            <a:off x="11120995" y="6462331"/>
            <a:ext cx="409502" cy="276999"/>
          </a:xfrm>
          <a:prstGeom prst="rect">
            <a:avLst/>
          </a:prstGeom>
          <a:noFill/>
        </p:spPr>
        <p:txBody>
          <a:bodyPr wrap="square" rtlCol="0">
            <a:spAutoFit/>
          </a:bodyPr>
          <a:lstStyle/>
          <a:p>
            <a:r>
              <a:rPr lang="da-DK" sz="1200" dirty="0">
                <a:solidFill>
                  <a:schemeClr val="bg1">
                    <a:lumMod val="65000"/>
                  </a:schemeClr>
                </a:solidFill>
              </a:rPr>
              <a:t>21</a:t>
            </a:r>
          </a:p>
        </p:txBody>
      </p:sp>
    </p:spTree>
    <p:extLst>
      <p:ext uri="{BB962C8B-B14F-4D97-AF65-F5344CB8AC3E}">
        <p14:creationId xmlns:p14="http://schemas.microsoft.com/office/powerpoint/2010/main" val="2357586197"/>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Ellipse 9">
            <a:extLst>
              <a:ext uri="{FF2B5EF4-FFF2-40B4-BE49-F238E27FC236}">
                <a16:creationId xmlns:a16="http://schemas.microsoft.com/office/drawing/2014/main" id="{6676C946-BEEB-45E1-856F-37E4AC19B8CA}"/>
              </a:ext>
            </a:extLst>
          </p:cNvPr>
          <p:cNvSpPr/>
          <p:nvPr/>
        </p:nvSpPr>
        <p:spPr>
          <a:xfrm>
            <a:off x="507032" y="575111"/>
            <a:ext cx="5400000" cy="5400000"/>
          </a:xfrm>
          <a:prstGeom prst="ellipse">
            <a:avLst/>
          </a:prstGeom>
          <a:solidFill>
            <a:srgbClr val="FFFFFF">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800" dirty="0">
              <a:solidFill>
                <a:srgbClr val="002060"/>
              </a:solidFill>
            </a:endParaRPr>
          </a:p>
        </p:txBody>
      </p:sp>
      <p:sp>
        <p:nvSpPr>
          <p:cNvPr id="11" name="Tekstfelt 10">
            <a:extLst>
              <a:ext uri="{FF2B5EF4-FFF2-40B4-BE49-F238E27FC236}">
                <a16:creationId xmlns:a16="http://schemas.microsoft.com/office/drawing/2014/main" id="{153BEF21-1375-4B39-BCC3-52F80A607845}"/>
              </a:ext>
            </a:extLst>
          </p:cNvPr>
          <p:cNvSpPr txBox="1"/>
          <p:nvPr/>
        </p:nvSpPr>
        <p:spPr>
          <a:xfrm>
            <a:off x="765802" y="2074782"/>
            <a:ext cx="5022064" cy="2616101"/>
          </a:xfrm>
          <a:prstGeom prst="rect">
            <a:avLst/>
          </a:prstGeom>
          <a:noFill/>
        </p:spPr>
        <p:txBody>
          <a:bodyPr wrap="square" rtlCol="0">
            <a:spAutoFit/>
          </a:bodyPr>
          <a:lstStyle/>
          <a:p>
            <a:pPr algn="ctr"/>
            <a:r>
              <a:rPr lang="da-DK" sz="4000" b="1" spc="-150" dirty="0">
                <a:solidFill>
                  <a:srgbClr val="549A66"/>
                </a:solidFill>
                <a:latin typeface="ID00 Sans"/>
              </a:rPr>
              <a:t>5. Perspektiver og potentialer </a:t>
            </a:r>
          </a:p>
          <a:p>
            <a:pPr algn="ctr"/>
            <a:r>
              <a:rPr lang="da-DK" sz="1200" dirty="0">
                <a:solidFill>
                  <a:prstClr val="black"/>
                </a:solidFill>
                <a:latin typeface="Calibri" panose="020F0502020204030204"/>
              </a:rPr>
              <a:t>Med implementeringen af Fælles Faglige Begreber træder kommunerne nogle afgørende fælles </a:t>
            </a:r>
            <a:r>
              <a:rPr lang="da-DK" sz="1200" dirty="0">
                <a:solidFill>
                  <a:prstClr val="black"/>
                </a:solidFill>
              </a:rPr>
              <a:t>skridt mod gode data på socialområdet, som blandt andet kan give </a:t>
            </a:r>
            <a:r>
              <a:rPr lang="da-DK" sz="1200" dirty="0">
                <a:solidFill>
                  <a:prstClr val="black"/>
                </a:solidFill>
                <a:latin typeface="Calibri" panose="020F0502020204030204"/>
              </a:rPr>
              <a:t>dataunderstøttede sammenhængende borgerforløb og samarbejder mellem kommuner og sociale tilbud.</a:t>
            </a:r>
          </a:p>
          <a:p>
            <a:pPr algn="ctr"/>
            <a:endParaRPr lang="da-DK" sz="1200" dirty="0">
              <a:solidFill>
                <a:prstClr val="black"/>
              </a:solidFill>
              <a:latin typeface="Calibri" panose="020F0502020204030204"/>
            </a:endParaRPr>
          </a:p>
          <a:p>
            <a:pPr algn="ctr"/>
            <a:r>
              <a:rPr lang="da-DK" sz="1200" dirty="0">
                <a:solidFill>
                  <a:prstClr val="black"/>
                </a:solidFill>
                <a:latin typeface="Calibri" panose="020F0502020204030204"/>
              </a:rPr>
              <a:t>Rapportens sidste sider indeholder bud på potentialer og perspektiver på videreudvikling af projektet</a:t>
            </a:r>
          </a:p>
        </p:txBody>
      </p:sp>
      <p:pic>
        <p:nvPicPr>
          <p:cNvPr id="12" name="Billede 11" descr="Et billede, der indeholder pil&#10;&#10;Automatisk genereret beskrivelse">
            <a:extLst>
              <a:ext uri="{FF2B5EF4-FFF2-40B4-BE49-F238E27FC236}">
                <a16:creationId xmlns:a16="http://schemas.microsoft.com/office/drawing/2014/main" id="{A3B67EE2-C4A1-4460-8C83-59C4133FE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460" y="6192803"/>
            <a:ext cx="845079" cy="511308"/>
          </a:xfrm>
          <a:prstGeom prst="rect">
            <a:avLst/>
          </a:prstGeom>
        </p:spPr>
      </p:pic>
      <p:sp>
        <p:nvSpPr>
          <p:cNvPr id="13" name="Rektangel 12">
            <a:extLst>
              <a:ext uri="{FF2B5EF4-FFF2-40B4-BE49-F238E27FC236}">
                <a16:creationId xmlns:a16="http://schemas.microsoft.com/office/drawing/2014/main" id="{8242734F-0EF1-4566-B857-E6F9416F18C3}"/>
              </a:ext>
            </a:extLst>
          </p:cNvPr>
          <p:cNvSpPr/>
          <p:nvPr/>
        </p:nvSpPr>
        <p:spPr>
          <a:xfrm>
            <a:off x="9372584" y="6550223"/>
            <a:ext cx="2671501" cy="307777"/>
          </a:xfrm>
          <a:prstGeom prst="rect">
            <a:avLst/>
          </a:prstGeom>
        </p:spPr>
        <p:txBody>
          <a:bodyPr wrap="none">
            <a:spAutoFit/>
          </a:bodyPr>
          <a:lstStyle/>
          <a:p>
            <a:r>
              <a:rPr lang="en-US" sz="1400" dirty="0">
                <a:solidFill>
                  <a:schemeClr val="bg1">
                    <a:lumMod val="65000"/>
                  </a:schemeClr>
                </a:solidFill>
              </a:rPr>
              <a:t>Photo by </a:t>
            </a:r>
            <a:r>
              <a:rPr lang="en-US" sz="1400" dirty="0">
                <a:solidFill>
                  <a:schemeClr val="bg1">
                    <a:lumMod val="65000"/>
                  </a:schemeClr>
                </a:solidFill>
                <a:hlinkClick r:id="rId4">
                  <a:extLst>
                    <a:ext uri="{A12FA001-AC4F-418D-AE19-62706E023703}">
                      <ahyp:hlinkClr xmlns:ahyp="http://schemas.microsoft.com/office/drawing/2018/hyperlinkcolor" val="tx"/>
                    </a:ext>
                  </a:extLst>
                </a:hlinkClick>
              </a:rPr>
              <a:t>shay </a:t>
            </a:r>
            <a:r>
              <a:rPr lang="en-US" sz="1400" dirty="0" err="1">
                <a:solidFill>
                  <a:schemeClr val="bg1">
                    <a:lumMod val="65000"/>
                  </a:schemeClr>
                </a:solidFill>
                <a:hlinkClick r:id="rId4">
                  <a:extLst>
                    <a:ext uri="{A12FA001-AC4F-418D-AE19-62706E023703}">
                      <ahyp:hlinkClr xmlns:ahyp="http://schemas.microsoft.com/office/drawing/2018/hyperlinkcolor" val="tx"/>
                    </a:ext>
                  </a:extLst>
                </a:hlinkClick>
              </a:rPr>
              <a:t>cohen</a:t>
            </a:r>
            <a:r>
              <a:rPr lang="en-US" sz="1400" dirty="0">
                <a:solidFill>
                  <a:schemeClr val="bg1">
                    <a:lumMod val="65000"/>
                  </a:schemeClr>
                </a:solidFill>
              </a:rPr>
              <a:t> on </a:t>
            </a:r>
            <a:r>
              <a:rPr lang="en-US" sz="1400" dirty="0">
                <a:solidFill>
                  <a:schemeClr val="bg1">
                    <a:lumMod val="65000"/>
                  </a:schemeClr>
                </a:solidFill>
                <a:hlinkClick r:id="rId5">
                  <a:extLst>
                    <a:ext uri="{A12FA001-AC4F-418D-AE19-62706E023703}">
                      <ahyp:hlinkClr xmlns:ahyp="http://schemas.microsoft.com/office/drawing/2018/hyperlinkcolor" val="tx"/>
                    </a:ext>
                  </a:extLst>
                </a:hlinkClick>
              </a:rPr>
              <a:t>Unsplash</a:t>
            </a:r>
            <a:r>
              <a:rPr lang="en-US" sz="1400" dirty="0">
                <a:solidFill>
                  <a:schemeClr val="bg1">
                    <a:lumMod val="65000"/>
                  </a:schemeClr>
                </a:solidFill>
              </a:rPr>
              <a:t> </a:t>
            </a:r>
            <a:endParaRPr lang="da-DK" sz="1400" dirty="0">
              <a:solidFill>
                <a:schemeClr val="bg1">
                  <a:lumMod val="65000"/>
                </a:schemeClr>
              </a:solidFill>
            </a:endParaRPr>
          </a:p>
        </p:txBody>
      </p:sp>
      <p:sp>
        <p:nvSpPr>
          <p:cNvPr id="17" name="Pladsholder til slidenummer 16">
            <a:extLst>
              <a:ext uri="{FF2B5EF4-FFF2-40B4-BE49-F238E27FC236}">
                <a16:creationId xmlns:a16="http://schemas.microsoft.com/office/drawing/2014/main" id="{D5A9B0A0-FA2C-44F8-AAA8-E2BE7814516D}"/>
              </a:ext>
            </a:extLst>
          </p:cNvPr>
          <p:cNvSpPr>
            <a:spLocks noGrp="1"/>
          </p:cNvSpPr>
          <p:nvPr>
            <p:ph type="sldNum" sz="quarter" idx="12"/>
          </p:nvPr>
        </p:nvSpPr>
        <p:spPr/>
        <p:txBody>
          <a:bodyPr/>
          <a:lstStyle/>
          <a:p>
            <a:fld id="{5B2DE5AD-A1C1-4C18-A119-8AEF41F1D580}" type="slidenum">
              <a:rPr lang="da-DK" smtClean="0"/>
              <a:t>21</a:t>
            </a:fld>
            <a:endParaRPr lang="da-DK"/>
          </a:p>
        </p:txBody>
      </p:sp>
    </p:spTree>
    <p:extLst>
      <p:ext uri="{BB962C8B-B14F-4D97-AF65-F5344CB8AC3E}">
        <p14:creationId xmlns:p14="http://schemas.microsoft.com/office/powerpoint/2010/main" val="11221904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A4E9FF13-621B-46EC-B48A-DFC5EB6ED783}"/>
              </a:ext>
            </a:extLst>
          </p:cNvPr>
          <p:cNvSpPr txBox="1"/>
          <p:nvPr/>
        </p:nvSpPr>
        <p:spPr>
          <a:xfrm>
            <a:off x="1229961" y="2166945"/>
            <a:ext cx="7537786" cy="4154984"/>
          </a:xfrm>
          <a:prstGeom prst="rect">
            <a:avLst/>
          </a:prstGeom>
          <a:noFill/>
        </p:spPr>
        <p:txBody>
          <a:bodyPr wrap="square" rtlCol="0">
            <a:spAutoFit/>
          </a:bodyPr>
          <a:lstStyle/>
          <a:p>
            <a:pPr lvl="0" algn="just">
              <a:defRPr/>
            </a:pPr>
            <a:r>
              <a:rPr lang="da-DK" sz="1200" dirty="0"/>
              <a:t>Kommunerne har de seneste to år haft mulighed for at mødes gennem fire netværksmøder om Fælles Faglige Begreber. Nedenstående perspektiver og potentialer kommer fra disse netværksmøder.</a:t>
            </a:r>
          </a:p>
          <a:p>
            <a:pPr lvl="0" algn="just">
              <a:defRPr/>
            </a:pPr>
            <a:r>
              <a:rPr lang="da-DK" sz="1200" dirty="0">
                <a:solidFill>
                  <a:srgbClr val="4E905F"/>
                </a:solidFill>
              </a:rPr>
              <a:t> </a:t>
            </a:r>
          </a:p>
          <a:p>
            <a:pPr lvl="0" algn="just">
              <a:defRPr/>
            </a:pPr>
            <a:r>
              <a:rPr lang="da-DK" sz="1200" i="1" dirty="0">
                <a:solidFill>
                  <a:srgbClr val="4E905F"/>
                </a:solidFill>
              </a:rPr>
              <a:t>Tidlige erfaringer fra de kommuner, der har implementeret VUM 2.0 og Fælles Faglige Begreber i løbet af sommerhalvåret 2021 </a:t>
            </a:r>
          </a:p>
          <a:p>
            <a:pPr lvl="0" algn="just">
              <a:defRPr/>
            </a:pPr>
            <a:r>
              <a:rPr lang="da-DK" sz="1200" dirty="0">
                <a:solidFill>
                  <a:prstClr val="black"/>
                </a:solidFill>
              </a:rPr>
              <a:t>Det giver god mening at arbejde med det fælleskommunale indsatskatalog. Indsatskataloget styrker samarbejdet med de sociale tilbud, som med især ydelserne bliver skarpere på, hvilke forventninger der er til dem. Det handler både om indhold af de konkrete ydelser, men også refleksioner over om de sociale tilbud har de rette faglige kompetencer til at løfte alle de opgaver, der følger med de enkelte ydelser. Samtidig ser flere af de sociale tilbud meget positivt på, at bestillingerne fra de kommunale myndigheder som udarbejdes med afsæt i VUM 2.0 og Fælles Faglige Begreber bliver mere ens at gå til, fordi de indeholder samme typer informationer og fælles sprog. Det gør bestillingerne meget nemmere at forstå. </a:t>
            </a:r>
          </a:p>
          <a:p>
            <a:pPr lvl="0" algn="just">
              <a:defRPr/>
            </a:pPr>
            <a:endParaRPr lang="da-DK" sz="1200" dirty="0">
              <a:solidFill>
                <a:prstClr val="black"/>
              </a:solidFill>
            </a:endParaRPr>
          </a:p>
          <a:p>
            <a:pPr lvl="0" algn="just">
              <a:defRPr/>
            </a:pPr>
            <a:r>
              <a:rPr lang="da-DK" sz="1200" i="1" dirty="0">
                <a:solidFill>
                  <a:srgbClr val="4E905F"/>
                </a:solidFill>
              </a:rPr>
              <a:t>Flere paragrafområdet vil give bredere og bedre datagrundlag </a:t>
            </a:r>
          </a:p>
          <a:p>
            <a:pPr lvl="0" algn="just">
              <a:defRPr/>
            </a:pPr>
            <a:r>
              <a:rPr lang="da-DK" sz="1200" dirty="0">
                <a:solidFill>
                  <a:prstClr val="black"/>
                </a:solidFill>
              </a:rPr>
              <a:t>Kommunerne har ved forskellige lejligheder haft mulighed for at drøfte den afgrænsning af Fælles Faglige Begreber-projektet, som blev besluttet i løbet af det første halve år. Datastandarden omfatter i dag Servicelovens §§ 82 </a:t>
            </a:r>
            <a:r>
              <a:rPr lang="da-DK" sz="1200" dirty="0" err="1">
                <a:solidFill>
                  <a:prstClr val="black"/>
                </a:solidFill>
              </a:rPr>
              <a:t>a-d</a:t>
            </a:r>
            <a:r>
              <a:rPr lang="da-DK" sz="1200" dirty="0">
                <a:solidFill>
                  <a:prstClr val="black"/>
                </a:solidFill>
              </a:rPr>
              <a:t>, 85, 103, 104, 107, 108 og Almenboliglovens § 105. Mange kommuner efterspørger yderligere datastandardisering, konkret  på Misbrugsområdet (</a:t>
            </a:r>
            <a:r>
              <a:rPr lang="da-DK" sz="1200">
                <a:solidFill>
                  <a:prstClr val="black"/>
                </a:solidFill>
              </a:rPr>
              <a:t>Servicelovens § 101 og § 102</a:t>
            </a:r>
            <a:r>
              <a:rPr lang="da-DK" sz="1200" dirty="0">
                <a:solidFill>
                  <a:prstClr val="black"/>
                </a:solidFill>
              </a:rPr>
              <a:t>) samt Herberger (</a:t>
            </a:r>
            <a:r>
              <a:rPr lang="da-DK" sz="1200">
                <a:solidFill>
                  <a:prstClr val="black"/>
                </a:solidFill>
              </a:rPr>
              <a:t>Servicelovens § 110</a:t>
            </a:r>
            <a:r>
              <a:rPr lang="da-DK" sz="1200" dirty="0">
                <a:solidFill>
                  <a:prstClr val="black"/>
                </a:solidFill>
              </a:rPr>
              <a:t>) og eventuelt på Krisecentre (Servicelovens §109). Herudover efterspørges at tilbudstypen ”Botilbudslignende tilbud” udvides til også at dække andre typer end ældre- og handicapboliger, ligesom der er et generelt ønske om at få flere tilbudstyper (klublignende tilbud, væresteder mv.). Endelig peges også på Brugerstyret Personlig Assistance (Servicelovens § 96) som et af de områder, der med fordel kan standardiseres på relevante data. </a:t>
            </a:r>
          </a:p>
        </p:txBody>
      </p:sp>
      <p:sp>
        <p:nvSpPr>
          <p:cNvPr id="3" name="Titel 2">
            <a:extLst>
              <a:ext uri="{FF2B5EF4-FFF2-40B4-BE49-F238E27FC236}">
                <a16:creationId xmlns:a16="http://schemas.microsoft.com/office/drawing/2014/main" id="{796BDB0F-0EF4-4A5C-BF47-15D3C98ABFFB}"/>
              </a:ext>
            </a:extLst>
          </p:cNvPr>
          <p:cNvSpPr>
            <a:spLocks noGrp="1"/>
          </p:cNvSpPr>
          <p:nvPr>
            <p:ph type="ctrTitle"/>
          </p:nvPr>
        </p:nvSpPr>
        <p:spPr>
          <a:xfrm>
            <a:off x="1229961" y="974737"/>
            <a:ext cx="9773958" cy="897258"/>
          </a:xfrm>
        </p:spPr>
        <p:txBody>
          <a:bodyPr>
            <a:noAutofit/>
          </a:bodyPr>
          <a:lstStyle/>
          <a:p>
            <a:r>
              <a:rPr lang="da-DK" sz="3200" b="1" cap="none" spc="-150" dirty="0">
                <a:solidFill>
                  <a:srgbClr val="549A66"/>
                </a:solidFill>
                <a:latin typeface="ID00 Sans"/>
                <a:ea typeface="+mn-ea"/>
                <a:cs typeface="+mn-cs"/>
              </a:rPr>
              <a:t>Perspektivering og potentialer</a:t>
            </a:r>
          </a:p>
        </p:txBody>
      </p:sp>
      <p:sp>
        <p:nvSpPr>
          <p:cNvPr id="7" name="Pladsholder til slidenummer 6">
            <a:extLst>
              <a:ext uri="{FF2B5EF4-FFF2-40B4-BE49-F238E27FC236}">
                <a16:creationId xmlns:a16="http://schemas.microsoft.com/office/drawing/2014/main" id="{30D9F36D-F508-43BF-94BC-E299FD8720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37B1E-C366-494F-A587-962AD9AABC83}" type="slidenum">
              <a:rPr kumimoji="0" lang="en-GB" sz="100" b="0" i="0" u="none" strike="noStrike" kern="1200" cap="none" spc="0" normalizeH="0" baseline="0" noProof="0" smtClean="0">
                <a:ln>
                  <a:noFill/>
                </a:ln>
                <a:solidFill>
                  <a:prstClr val="white">
                    <a:lumMod val="8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00" b="0" i="0" u="none" strike="noStrike" kern="1200" cap="none" spc="0" normalizeH="0" baseline="0" noProof="0" dirty="0">
              <a:ln>
                <a:noFill/>
              </a:ln>
              <a:solidFill>
                <a:prstClr val="white">
                  <a:lumMod val="85000"/>
                </a:prstClr>
              </a:solidFill>
              <a:effectLst/>
              <a:uLnTx/>
              <a:uFillTx/>
              <a:latin typeface="Calibri" panose="020F0502020204030204"/>
              <a:ea typeface="+mn-ea"/>
              <a:cs typeface="+mn-cs"/>
            </a:endParaRPr>
          </a:p>
        </p:txBody>
      </p:sp>
      <p:sp>
        <p:nvSpPr>
          <p:cNvPr id="6" name="Tekstfelt 5">
            <a:extLst>
              <a:ext uri="{FF2B5EF4-FFF2-40B4-BE49-F238E27FC236}">
                <a16:creationId xmlns:a16="http://schemas.microsoft.com/office/drawing/2014/main" id="{1DA39A4D-3EB7-4815-9A4B-CC17B418D393}"/>
              </a:ext>
            </a:extLst>
          </p:cNvPr>
          <p:cNvSpPr txBox="1"/>
          <p:nvPr/>
        </p:nvSpPr>
        <p:spPr>
          <a:xfrm>
            <a:off x="11120995" y="6462331"/>
            <a:ext cx="409502" cy="276999"/>
          </a:xfrm>
          <a:prstGeom prst="rect">
            <a:avLst/>
          </a:prstGeom>
          <a:noFill/>
        </p:spPr>
        <p:txBody>
          <a:bodyPr wrap="square" rtlCol="0">
            <a:spAutoFit/>
          </a:bodyPr>
          <a:lstStyle/>
          <a:p>
            <a:r>
              <a:rPr lang="da-DK" sz="1200" dirty="0">
                <a:solidFill>
                  <a:schemeClr val="bg1">
                    <a:lumMod val="65000"/>
                  </a:schemeClr>
                </a:solidFill>
              </a:rPr>
              <a:t>21</a:t>
            </a:r>
          </a:p>
        </p:txBody>
      </p:sp>
    </p:spTree>
    <p:extLst>
      <p:ext uri="{BB962C8B-B14F-4D97-AF65-F5344CB8AC3E}">
        <p14:creationId xmlns:p14="http://schemas.microsoft.com/office/powerpoint/2010/main" val="1042780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FF18B268-6705-4534-9CC5-8A46CAEF4C0C}"/>
              </a:ext>
            </a:extLst>
          </p:cNvPr>
          <p:cNvPicPr>
            <a:picLocks noChangeAspect="1"/>
          </p:cNvPicPr>
          <p:nvPr/>
        </p:nvPicPr>
        <p:blipFill>
          <a:blip r:embed="rId2"/>
          <a:stretch>
            <a:fillRect/>
          </a:stretch>
        </p:blipFill>
        <p:spPr>
          <a:xfrm>
            <a:off x="7325032" y="0"/>
            <a:ext cx="4866968" cy="6858000"/>
          </a:xfrm>
          <a:prstGeom prst="rect">
            <a:avLst/>
          </a:prstGeom>
        </p:spPr>
      </p:pic>
      <p:sp>
        <p:nvSpPr>
          <p:cNvPr id="2" name="Titel 1">
            <a:extLst>
              <a:ext uri="{FF2B5EF4-FFF2-40B4-BE49-F238E27FC236}">
                <a16:creationId xmlns:a16="http://schemas.microsoft.com/office/drawing/2014/main" id="{349F3608-ECB4-4B40-B902-C3D183AD11A3}"/>
              </a:ext>
            </a:extLst>
          </p:cNvPr>
          <p:cNvSpPr>
            <a:spLocks noGrp="1"/>
          </p:cNvSpPr>
          <p:nvPr>
            <p:ph type="title"/>
          </p:nvPr>
        </p:nvSpPr>
        <p:spPr>
          <a:xfrm>
            <a:off x="517113" y="358145"/>
            <a:ext cx="6328954" cy="1325563"/>
          </a:xfrm>
        </p:spPr>
        <p:txBody>
          <a:bodyPr>
            <a:noAutofit/>
          </a:bodyPr>
          <a:lstStyle/>
          <a:p>
            <a:r>
              <a:rPr lang="da-DK" sz="2800" b="1" spc="-150" dirty="0">
                <a:solidFill>
                  <a:srgbClr val="549A66"/>
                </a:solidFill>
                <a:latin typeface="ID00 Sans"/>
                <a:ea typeface="+mn-ea"/>
                <a:cs typeface="+mn-cs"/>
              </a:rPr>
              <a:t>Afdækning fra Socialstyrelsen genbekræfter behovet for Fælles Faglige Begreber  </a:t>
            </a:r>
          </a:p>
        </p:txBody>
      </p:sp>
      <p:sp>
        <p:nvSpPr>
          <p:cNvPr id="3" name="Pladsholder til indhold 2">
            <a:extLst>
              <a:ext uri="{FF2B5EF4-FFF2-40B4-BE49-F238E27FC236}">
                <a16:creationId xmlns:a16="http://schemas.microsoft.com/office/drawing/2014/main" id="{401009E6-63D5-4D4E-AA29-F211E6D76DB0}"/>
              </a:ext>
            </a:extLst>
          </p:cNvPr>
          <p:cNvSpPr>
            <a:spLocks noGrp="1"/>
          </p:cNvSpPr>
          <p:nvPr>
            <p:ph idx="1"/>
          </p:nvPr>
        </p:nvSpPr>
        <p:spPr>
          <a:xfrm>
            <a:off x="517113" y="1683708"/>
            <a:ext cx="6233160" cy="4284324"/>
          </a:xfrm>
        </p:spPr>
        <p:txBody>
          <a:bodyPr>
            <a:normAutofit/>
          </a:bodyPr>
          <a:lstStyle/>
          <a:p>
            <a:pPr marL="0" indent="0">
              <a:buNone/>
              <a:tabLst>
                <a:tab pos="809625" algn="l"/>
              </a:tabLst>
            </a:pPr>
            <a:r>
              <a:rPr lang="da-DK" sz="1200" dirty="0"/>
              <a:t>En rapport fra Socialstyrelsen (maj 2021) afdækker kommunernes perspektiver på en række udfordringer og behov på det specialiserede socialområde for voksne. Rapporten afspejler og indikerer på ny det udfordringsbillede, som FFB-projektet blev igangsat og udviklet til at skulle imødegå. </a:t>
            </a:r>
          </a:p>
          <a:p>
            <a:pPr marL="0" indent="0">
              <a:buNone/>
            </a:pPr>
            <a:r>
              <a:rPr lang="da-DK" sz="1200" dirty="0"/>
              <a:t>I relation til sagsbehandling og kvalitetssikring af indsatser og metoder viser rapporten, at: </a:t>
            </a:r>
          </a:p>
          <a:p>
            <a:pPr lvl="0"/>
            <a:r>
              <a:rPr lang="da-DK" sz="1200" i="1" dirty="0"/>
              <a:t>54 pct. af kommunerne oplever udfordringer med at anvende data som grundlag for styring efter strategiske målsætninger</a:t>
            </a:r>
            <a:endParaRPr lang="da-DK" sz="1200" dirty="0"/>
          </a:p>
          <a:p>
            <a:pPr lvl="0"/>
            <a:r>
              <a:rPr lang="da-DK" sz="1200" i="1" dirty="0"/>
              <a:t>52 pct. af kommunerne oplever udfordringer med at følge og udvikle kvaliteten i socialfaglige indsatser og metoder på en systematisk måde</a:t>
            </a:r>
            <a:endParaRPr lang="da-DK" sz="1200" dirty="0"/>
          </a:p>
          <a:p>
            <a:pPr lvl="0"/>
            <a:r>
              <a:rPr lang="da-DK" sz="1200" i="1" dirty="0"/>
              <a:t>51 pct. af kommunerne oplever udfordringer med at anvende data om borgere til refleksion over og udvikling af den socialfaglige praksis</a:t>
            </a:r>
            <a:endParaRPr lang="da-DK" sz="1200" dirty="0"/>
          </a:p>
          <a:p>
            <a:pPr lvl="0"/>
            <a:r>
              <a:rPr lang="da-DK" sz="1200" i="1" dirty="0"/>
              <a:t>41 pct. oplever udfordringer med at indsamle data om borgerens udvikling og trivsel på en systematisk måde</a:t>
            </a:r>
            <a:endParaRPr lang="da-DK" sz="1200" dirty="0"/>
          </a:p>
          <a:p>
            <a:r>
              <a:rPr lang="da-DK" sz="1200" i="1" dirty="0"/>
              <a:t>40 pct. af kommunerne oplever at de særligt oplever udfordringer med at sikre hyppig, systematisk og dokumenteret opfølgning på, om indsatsen har den ønskede effekt, og om de opstillede mål nås</a:t>
            </a:r>
            <a:r>
              <a:rPr lang="da-DK" sz="1200" dirty="0"/>
              <a:t>. </a:t>
            </a:r>
          </a:p>
          <a:p>
            <a:pPr marL="0" indent="0">
              <a:buNone/>
            </a:pPr>
            <a:r>
              <a:rPr lang="da-DK" sz="1200" dirty="0"/>
              <a:t>Med en fælleskommunal og systematisk dokumentationspraksis, som tilvejebringer strukturerede data om kvaliteten på området, er FFB søsat for imødegå flere af de udfordringer, som rapporten peger på. Socialstyrelsens undersøgelser understreger således behovet for, at kommunerne prioriterer implementering af FFB og VUM 2.0.</a:t>
            </a:r>
          </a:p>
        </p:txBody>
      </p:sp>
      <p:sp>
        <p:nvSpPr>
          <p:cNvPr id="6" name="Rektangel 5">
            <a:extLst>
              <a:ext uri="{FF2B5EF4-FFF2-40B4-BE49-F238E27FC236}">
                <a16:creationId xmlns:a16="http://schemas.microsoft.com/office/drawing/2014/main" id="{B4D5778A-689F-4927-BA4A-5F98D286A784}"/>
              </a:ext>
            </a:extLst>
          </p:cNvPr>
          <p:cNvSpPr/>
          <p:nvPr/>
        </p:nvSpPr>
        <p:spPr>
          <a:xfrm>
            <a:off x="517113" y="6023872"/>
            <a:ext cx="6282603" cy="6491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200" dirty="0">
                <a:solidFill>
                  <a:schemeClr val="tx1"/>
                </a:solidFill>
              </a:rPr>
              <a:t>Rapporten kan findes på Socialstyrelsens hjemmeside: </a:t>
            </a:r>
            <a:r>
              <a:rPr lang="da-DK" sz="1200" u="sng" dirty="0">
                <a:solidFill>
                  <a:schemeClr val="tx1"/>
                </a:solidFill>
                <a:hlinkClick r:id="rId3">
                  <a:extLst>
                    <a:ext uri="{A12FA001-AC4F-418D-AE19-62706E023703}">
                      <ahyp:hlinkClr xmlns:ahyp="http://schemas.microsoft.com/office/drawing/2018/hyperlinkcolor" val="tx"/>
                    </a:ext>
                  </a:extLst>
                </a:hlinkClick>
              </a:rPr>
              <a:t>Udfordringer i forhold til voksne på det specialiserede socialområde - kommunale perspektiver — Socialstyrelsen - Viden til gavn</a:t>
            </a:r>
            <a:endParaRPr lang="da-DK" sz="1200" dirty="0">
              <a:solidFill>
                <a:schemeClr val="tx1"/>
              </a:solidFill>
            </a:endParaRPr>
          </a:p>
        </p:txBody>
      </p:sp>
      <p:sp>
        <p:nvSpPr>
          <p:cNvPr id="11" name="Pladsholder til slidenummer 10">
            <a:extLst>
              <a:ext uri="{FF2B5EF4-FFF2-40B4-BE49-F238E27FC236}">
                <a16:creationId xmlns:a16="http://schemas.microsoft.com/office/drawing/2014/main" id="{FFE1072D-7A92-4DAE-AA70-4696BD92D1A9}"/>
              </a:ext>
            </a:extLst>
          </p:cNvPr>
          <p:cNvSpPr>
            <a:spLocks noGrp="1"/>
          </p:cNvSpPr>
          <p:nvPr>
            <p:ph type="sldNum" sz="quarter" idx="12"/>
          </p:nvPr>
        </p:nvSpPr>
        <p:spPr/>
        <p:txBody>
          <a:bodyPr/>
          <a:lstStyle/>
          <a:p>
            <a:fld id="{5B2DE5AD-A1C1-4C18-A119-8AEF41F1D580}" type="slidenum">
              <a:rPr lang="da-DK" smtClean="0"/>
              <a:t>23</a:t>
            </a:fld>
            <a:endParaRPr lang="da-DK"/>
          </a:p>
        </p:txBody>
      </p:sp>
    </p:spTree>
    <p:extLst>
      <p:ext uri="{BB962C8B-B14F-4D97-AF65-F5344CB8AC3E}">
        <p14:creationId xmlns:p14="http://schemas.microsoft.com/office/powerpoint/2010/main" val="808433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124508C9-3FD6-4921-96DF-E9271D3F0086}"/>
              </a:ext>
            </a:extLst>
          </p:cNvPr>
          <p:cNvSpPr txBox="1"/>
          <p:nvPr/>
        </p:nvSpPr>
        <p:spPr>
          <a:xfrm>
            <a:off x="9237684" y="1649863"/>
            <a:ext cx="2618248" cy="3345291"/>
          </a:xfrm>
          <a:prstGeom prst="rect">
            <a:avLst/>
          </a:prstGeom>
          <a:noFill/>
          <a:ln>
            <a:solidFill>
              <a:srgbClr val="79CBA9"/>
            </a:solidFill>
          </a:ln>
        </p:spPr>
        <p:txBody>
          <a:bodyPr wrap="square" rtlCol="0">
            <a:spAutoFit/>
          </a:bodyPr>
          <a:lstStyle/>
          <a:p>
            <a:endParaRPr lang="da-DK" dirty="0"/>
          </a:p>
        </p:txBody>
      </p:sp>
      <p:sp>
        <p:nvSpPr>
          <p:cNvPr id="5" name="Tekstfelt 4">
            <a:extLst>
              <a:ext uri="{FF2B5EF4-FFF2-40B4-BE49-F238E27FC236}">
                <a16:creationId xmlns:a16="http://schemas.microsoft.com/office/drawing/2014/main" id="{A4E9FF13-621B-46EC-B48A-DFC5EB6ED783}"/>
              </a:ext>
            </a:extLst>
          </p:cNvPr>
          <p:cNvSpPr txBox="1"/>
          <p:nvPr/>
        </p:nvSpPr>
        <p:spPr>
          <a:xfrm>
            <a:off x="1538061" y="1882399"/>
            <a:ext cx="7235991" cy="4524315"/>
          </a:xfrm>
          <a:prstGeom prst="rect">
            <a:avLst/>
          </a:prstGeom>
          <a:noFill/>
        </p:spPr>
        <p:txBody>
          <a:bodyPr wrap="square" rtlCol="0">
            <a:spAutoFit/>
          </a:bodyPr>
          <a:lstStyle/>
          <a:p>
            <a:pPr algn="just"/>
            <a:r>
              <a:rPr lang="da-DK" sz="1200" dirty="0"/>
              <a:t>Den 1. januar 2017 startede KL projektet Fælles Faglige Begreber (FFB). Projektet var i sine første to faser en del af den fælleskommunale digitaliseringsstrategi 2016-2020 og den fælles offentlige digitaliseringsstrategi 2016-2020. Projektets fase 3 og 4 er færdiggjort i regi af den fælleskommunale strategi.</a:t>
            </a:r>
            <a:r>
              <a:rPr lang="da-DK" sz="1200" dirty="0">
                <a:highlight>
                  <a:srgbClr val="FFFF00"/>
                </a:highlight>
              </a:rPr>
              <a:t> </a:t>
            </a:r>
          </a:p>
          <a:p>
            <a:pPr algn="just"/>
            <a:endParaRPr lang="da-DK" sz="1200" dirty="0"/>
          </a:p>
          <a:p>
            <a:pPr algn="just"/>
            <a:r>
              <a:rPr lang="da-DK" sz="1200" dirty="0"/>
              <a:t>Denne evalueringsrapport samler op på hvad baggrunden for igangsættelse af et stort datastandardiseringsprojekt på det specialiserede voksenområde i kommunerne var, og hvor langt projektet er nået i de fem år. Ved Fælles Faglige Begrebers afslutning, som udviklingsprojekt i KL, er den overordnede status, at de grundlæggende datastandardiserende leverancer er udviklet, Komponent udbyder undervisning til kommunerne i Voksenudredningsmetodens version 2 og Fælles Faglige Begreber og de fleste af de fagsystemer, som kommunerne arbejder i, understøtter i dag helt eller delvist datastandarden. </a:t>
            </a:r>
          </a:p>
          <a:p>
            <a:pPr algn="just"/>
            <a:endParaRPr lang="da-DK" sz="1200" dirty="0"/>
          </a:p>
          <a:p>
            <a:pPr algn="just"/>
            <a:r>
              <a:rPr lang="da-DK" sz="1200" dirty="0"/>
              <a:t>De første kommuner implementerede Fælles Faglige Begreber i løbet af sommeren 2021, og ved afslutningen af Fælles Faglige Begreber som udviklingsprojekt i KL har 8 kommuner implementeret. Resten af kommunerne og flere private og regionale sociale tilbud planlægger implementering af Fælles Faglige Begreber de kommende år. Ved udgangen af 2021 har i alt 23 hold fordelt på 15 kommuner modtaget undervisning i FFB og VUM 2.0 ved Komponent. </a:t>
            </a:r>
            <a:endParaRPr lang="da-DK" sz="1200" dirty="0">
              <a:highlight>
                <a:srgbClr val="FFFF00"/>
              </a:highlight>
            </a:endParaRPr>
          </a:p>
          <a:p>
            <a:pPr algn="just"/>
            <a:endParaRPr lang="da-DK" sz="1200" dirty="0"/>
          </a:p>
          <a:p>
            <a:pPr algn="just"/>
            <a:r>
              <a:rPr lang="da-DK" sz="1200" dirty="0"/>
              <a:t>Det betyder at denne evalueringsrapport primært kan undersøge kommunernes meget tidlige erfaringer og deres fremtidige forventninger til, hvilke forskelle Fælles Faglige Begreber vil få for det faglige myndighedsarbejde samt samarbejdet mellem myndighed og sociale tilbud. Rapportens formål er således </a:t>
            </a:r>
            <a:r>
              <a:rPr lang="da-DK" sz="1200" dirty="0" err="1"/>
              <a:t>to-sidet</a:t>
            </a:r>
            <a:r>
              <a:rPr lang="da-DK" sz="1200" dirty="0"/>
              <a:t>. På den ene side skal evalueringen anvendes til at give viden videre til den kommende forvaltning af Fælles Faglige Begreber som både skal håndtere en god understøttelse af kommunernes implementering af Fælles Faglige Begreber de kommende år og en hensigtsmæssig forvaltning af datastandarden. På den anden side skal evalueringen give viden tilbage til kommende fælleskommunale datastandardiseringsprojekter i KL.</a:t>
            </a:r>
          </a:p>
        </p:txBody>
      </p:sp>
      <p:sp>
        <p:nvSpPr>
          <p:cNvPr id="2" name="Tekstfelt 1">
            <a:extLst>
              <a:ext uri="{FF2B5EF4-FFF2-40B4-BE49-F238E27FC236}">
                <a16:creationId xmlns:a16="http://schemas.microsoft.com/office/drawing/2014/main" id="{0609BF86-4AAC-4041-BA54-5E25987438BD}"/>
              </a:ext>
            </a:extLst>
          </p:cNvPr>
          <p:cNvSpPr txBox="1"/>
          <p:nvPr/>
        </p:nvSpPr>
        <p:spPr>
          <a:xfrm>
            <a:off x="9402389" y="3322509"/>
            <a:ext cx="2288838" cy="1624338"/>
          </a:xfrm>
          <a:prstGeom prst="rect">
            <a:avLst/>
          </a:prstGeom>
          <a:noFill/>
        </p:spPr>
        <p:txBody>
          <a:bodyPr wrap="square" rtlCol="0">
            <a:spAutoFit/>
          </a:bodyPr>
          <a:lstStyle/>
          <a:p>
            <a:r>
              <a:rPr lang="da-DK" sz="1200" b="1" dirty="0">
                <a:solidFill>
                  <a:srgbClr val="79CBA9"/>
                </a:solidFill>
              </a:rPr>
              <a:t>Evalueringens forside er en ordsky, hvor kommunale deltagere med et til tre ord har beskrevet, hvad Fælles Faglige Begreber betyder for dem. Øvelsen er fra et netværksmøde om Fælles Faglige Begreber i august 2021.</a:t>
            </a:r>
          </a:p>
        </p:txBody>
      </p:sp>
      <p:pic>
        <p:nvPicPr>
          <p:cNvPr id="4" name="Billede 3" descr="Et billede, der indeholder tekst&#10;&#10;Automatisk genereret beskrivelse">
            <a:extLst>
              <a:ext uri="{FF2B5EF4-FFF2-40B4-BE49-F238E27FC236}">
                <a16:creationId xmlns:a16="http://schemas.microsoft.com/office/drawing/2014/main" id="{904A7E85-16E5-4F2D-824B-0E68D8D4A482}"/>
              </a:ext>
            </a:extLst>
          </p:cNvPr>
          <p:cNvPicPr>
            <a:picLocks noChangeAspect="1"/>
          </p:cNvPicPr>
          <p:nvPr/>
        </p:nvPicPr>
        <p:blipFill>
          <a:blip r:embed="rId2"/>
          <a:stretch>
            <a:fillRect/>
          </a:stretch>
        </p:blipFill>
        <p:spPr>
          <a:xfrm>
            <a:off x="9339942" y="1882399"/>
            <a:ext cx="2413732" cy="1285312"/>
          </a:xfrm>
          <a:prstGeom prst="rect">
            <a:avLst/>
          </a:prstGeom>
        </p:spPr>
      </p:pic>
      <p:sp>
        <p:nvSpPr>
          <p:cNvPr id="6" name="Rektangel 5">
            <a:extLst>
              <a:ext uri="{FF2B5EF4-FFF2-40B4-BE49-F238E27FC236}">
                <a16:creationId xmlns:a16="http://schemas.microsoft.com/office/drawing/2014/main" id="{BFC8B518-93D4-4CE6-9B26-4CF187161179}"/>
              </a:ext>
            </a:extLst>
          </p:cNvPr>
          <p:cNvSpPr/>
          <p:nvPr/>
        </p:nvSpPr>
        <p:spPr>
          <a:xfrm>
            <a:off x="1538061" y="1236068"/>
            <a:ext cx="2715808" cy="707886"/>
          </a:xfrm>
          <a:prstGeom prst="rect">
            <a:avLst/>
          </a:prstGeom>
        </p:spPr>
        <p:txBody>
          <a:bodyPr wrap="none">
            <a:spAutoFit/>
          </a:bodyPr>
          <a:lstStyle/>
          <a:p>
            <a:r>
              <a:rPr lang="da-DK" sz="4000" b="1" spc="-150" dirty="0">
                <a:solidFill>
                  <a:srgbClr val="549A66"/>
                </a:solidFill>
                <a:latin typeface="ID00 Sans"/>
              </a:rPr>
              <a:t>1. Indledning</a:t>
            </a:r>
          </a:p>
        </p:txBody>
      </p:sp>
      <p:sp>
        <p:nvSpPr>
          <p:cNvPr id="10" name="Pladsholder til slidenummer 9">
            <a:extLst>
              <a:ext uri="{FF2B5EF4-FFF2-40B4-BE49-F238E27FC236}">
                <a16:creationId xmlns:a16="http://schemas.microsoft.com/office/drawing/2014/main" id="{CBF8C3DA-9FF2-44FB-8689-F3A69831E2F7}"/>
              </a:ext>
            </a:extLst>
          </p:cNvPr>
          <p:cNvSpPr>
            <a:spLocks noGrp="1"/>
          </p:cNvSpPr>
          <p:nvPr>
            <p:ph type="sldNum" sz="quarter" idx="12"/>
          </p:nvPr>
        </p:nvSpPr>
        <p:spPr/>
        <p:txBody>
          <a:bodyPr/>
          <a:lstStyle/>
          <a:p>
            <a:fld id="{45D37B1E-C366-494F-A587-962AD9AABC83}" type="slidenum">
              <a:rPr lang="en-GB" smtClean="0"/>
              <a:pPr/>
              <a:t>3</a:t>
            </a:fld>
            <a:endParaRPr lang="en-GB" dirty="0"/>
          </a:p>
        </p:txBody>
      </p:sp>
      <p:sp>
        <p:nvSpPr>
          <p:cNvPr id="11" name="Tekstfelt 10">
            <a:extLst>
              <a:ext uri="{FF2B5EF4-FFF2-40B4-BE49-F238E27FC236}">
                <a16:creationId xmlns:a16="http://schemas.microsoft.com/office/drawing/2014/main" id="{08970E3E-7F19-47AE-855C-EAFBD28BB264}"/>
              </a:ext>
            </a:extLst>
          </p:cNvPr>
          <p:cNvSpPr txBox="1"/>
          <p:nvPr/>
        </p:nvSpPr>
        <p:spPr>
          <a:xfrm>
            <a:off x="11133344" y="6372880"/>
            <a:ext cx="62821" cy="276999"/>
          </a:xfrm>
          <a:prstGeom prst="rect">
            <a:avLst/>
          </a:prstGeom>
          <a:noFill/>
        </p:spPr>
        <p:txBody>
          <a:bodyPr wrap="square" rtlCol="0">
            <a:spAutoFit/>
          </a:bodyPr>
          <a:lstStyle/>
          <a:p>
            <a:r>
              <a:rPr lang="da-DK" sz="1200" dirty="0">
                <a:solidFill>
                  <a:schemeClr val="bg1">
                    <a:lumMod val="65000"/>
                  </a:schemeClr>
                </a:solidFill>
              </a:rPr>
              <a:t>3</a:t>
            </a:r>
          </a:p>
        </p:txBody>
      </p:sp>
    </p:spTree>
    <p:extLst>
      <p:ext uri="{BB962C8B-B14F-4D97-AF65-F5344CB8AC3E}">
        <p14:creationId xmlns:p14="http://schemas.microsoft.com/office/powerpoint/2010/main" val="4162753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7CD54358-8AD3-4705-B4FB-95676725E63D}"/>
              </a:ext>
            </a:extLst>
          </p:cNvPr>
          <p:cNvSpPr txBox="1"/>
          <p:nvPr/>
        </p:nvSpPr>
        <p:spPr>
          <a:xfrm>
            <a:off x="1538060" y="1429657"/>
            <a:ext cx="7997825" cy="1384995"/>
          </a:xfrm>
          <a:prstGeom prst="rect">
            <a:avLst/>
          </a:prstGeom>
          <a:noFill/>
        </p:spPr>
        <p:txBody>
          <a:bodyPr wrap="square" rtlCol="0">
            <a:spAutoFit/>
          </a:bodyPr>
          <a:lstStyle/>
          <a:p>
            <a:pPr algn="just"/>
            <a:r>
              <a:rPr lang="da-DK" sz="1200" dirty="0">
                <a:solidFill>
                  <a:prstClr val="black"/>
                </a:solidFill>
                <a:latin typeface="Calibri" panose="020F0502020204030204"/>
              </a:rPr>
              <a:t>I 2017 havde langt de fleste kommuner implementeret voksenudredningsmetoden (VUM) i myndighedsarbejdet og mange arbejdede med forskellige supplerende metoder og værktøjer i dialogen med borgerne. En række kommuner var desuden kommet langt med at dokumentere effekterne af de sociale indsatserne, så det blev muligt i højere grad at følge borgernes udvikling. Men kommunerne oplevede fortsat en række udfordringer, som i særlig grad udspringer af, at gennemsnitligt halvdelen af borgerne modtager hjælp fra sociale tilbud hos en anden leverandør – nemlig en anden kommunes tilbud, et privat tilbud eller et regionalt tilbud. Derfor er der brug for et stærkt digitalt og dataunderstøttet fællesskab der går på tværs af kommuner og tilbud. Det blev afsættet for igangsættelsen af Fælles Faglige Begreber.</a:t>
            </a:r>
            <a:endParaRPr lang="da-DK" sz="1400" dirty="0">
              <a:solidFill>
                <a:prstClr val="black"/>
              </a:solidFill>
              <a:latin typeface="Calibri" panose="020F0502020204030204"/>
            </a:endParaRPr>
          </a:p>
        </p:txBody>
      </p:sp>
      <p:sp>
        <p:nvSpPr>
          <p:cNvPr id="8" name="Tekstfelt 7">
            <a:extLst>
              <a:ext uri="{FF2B5EF4-FFF2-40B4-BE49-F238E27FC236}">
                <a16:creationId xmlns:a16="http://schemas.microsoft.com/office/drawing/2014/main" id="{7F914715-FCED-4818-B0AF-6CE1D5E54775}"/>
              </a:ext>
            </a:extLst>
          </p:cNvPr>
          <p:cNvSpPr txBox="1"/>
          <p:nvPr/>
        </p:nvSpPr>
        <p:spPr>
          <a:xfrm>
            <a:off x="1624338" y="2953341"/>
            <a:ext cx="7911547" cy="2031325"/>
          </a:xfrm>
          <a:prstGeom prst="rect">
            <a:avLst/>
          </a:prstGeom>
          <a:noFill/>
          <a:ln w="28575">
            <a:solidFill>
              <a:schemeClr val="accent3"/>
            </a:solidFill>
          </a:ln>
        </p:spPr>
        <p:txBody>
          <a:bodyPr wrap="square" lIns="0" tIns="0" rIns="0" bIns="0" rtlCol="0">
            <a:spAutoFit/>
          </a:bodyPr>
          <a:lstStyle/>
          <a:p>
            <a:pPr marL="216000" indent="-171450">
              <a:buFont typeface="Wingdings" panose="05000000000000000000" pitchFamily="2" charset="2"/>
              <a:buChar char="v"/>
            </a:pPr>
            <a:r>
              <a:rPr lang="da-DK" sz="1200" dirty="0">
                <a:solidFill>
                  <a:srgbClr val="2A6C51"/>
                </a:solidFill>
                <a:latin typeface="Calibri" panose="020F0502020204030204"/>
              </a:rPr>
              <a:t>Behov for større sammenhæng og fælles sprog om borgerens tilstand på tværs af myndigheder, udfører og aktører inden for socialområdet.</a:t>
            </a:r>
          </a:p>
          <a:p>
            <a:pPr marL="216000" indent="-171450">
              <a:buFont typeface="Wingdings" panose="05000000000000000000" pitchFamily="2" charset="2"/>
              <a:buChar char="v"/>
            </a:pPr>
            <a:endParaRPr lang="da-DK" sz="1200" dirty="0">
              <a:solidFill>
                <a:srgbClr val="2A6C51"/>
              </a:solidFill>
              <a:latin typeface="Calibri" panose="020F0502020204030204"/>
            </a:endParaRPr>
          </a:p>
          <a:p>
            <a:pPr marL="216000" indent="-171450">
              <a:buFont typeface="Wingdings" panose="05000000000000000000" pitchFamily="2" charset="2"/>
              <a:buChar char="v"/>
            </a:pPr>
            <a:r>
              <a:rPr lang="da-DK" sz="1200" dirty="0">
                <a:solidFill>
                  <a:srgbClr val="2A6C51"/>
                </a:solidFill>
                <a:latin typeface="Calibri" panose="020F0502020204030204"/>
              </a:rPr>
              <a:t>Behov for mere ensartet systematik i dokumentationspraksissen og i opfølgningen på effekt af indsatserne i det enkelte borgerforløb og i forhold til at kunne sammenligne effekten af tilbud og indsatser både kommunalt og tværkommunalt.</a:t>
            </a:r>
          </a:p>
          <a:p>
            <a:pPr marL="216000" indent="-171450">
              <a:buFont typeface="Wingdings" panose="05000000000000000000" pitchFamily="2" charset="2"/>
              <a:buChar char="v"/>
            </a:pPr>
            <a:endParaRPr lang="da-DK" sz="1200" dirty="0">
              <a:solidFill>
                <a:srgbClr val="2A6C51"/>
              </a:solidFill>
              <a:latin typeface="Calibri" panose="020F0502020204030204"/>
            </a:endParaRPr>
          </a:p>
          <a:p>
            <a:pPr marL="216000" indent="-171450">
              <a:buFont typeface="Wingdings" panose="05000000000000000000" pitchFamily="2" charset="2"/>
              <a:buChar char="v"/>
            </a:pPr>
            <a:r>
              <a:rPr lang="da-DK" sz="1200" dirty="0">
                <a:solidFill>
                  <a:srgbClr val="2A6C51"/>
                </a:solidFill>
                <a:latin typeface="Calibri" panose="020F0502020204030204"/>
              </a:rPr>
              <a:t>Svingende datakvalitet der vanskeliggøre den faglige og økonomiske styring af området i den enkelte kommune og i sammenligningen af nøgletal og tendenser på socialområdet på tværs af kommunerne.</a:t>
            </a:r>
          </a:p>
          <a:p>
            <a:pPr marL="216000" indent="-171450">
              <a:buFont typeface="Wingdings" panose="05000000000000000000" pitchFamily="2" charset="2"/>
              <a:buChar char="v"/>
            </a:pPr>
            <a:endParaRPr lang="da-DK" sz="1200" dirty="0">
              <a:solidFill>
                <a:srgbClr val="2A6C51"/>
              </a:solidFill>
              <a:latin typeface="Calibri" panose="020F0502020204030204"/>
            </a:endParaRPr>
          </a:p>
          <a:p>
            <a:pPr marL="216000" indent="-171450">
              <a:buFont typeface="Wingdings" panose="05000000000000000000" pitchFamily="2" charset="2"/>
              <a:buChar char="v"/>
            </a:pPr>
            <a:r>
              <a:rPr lang="da-DK" sz="1200" dirty="0">
                <a:solidFill>
                  <a:srgbClr val="2A6C51"/>
                </a:solidFill>
                <a:latin typeface="Calibri" panose="020F0502020204030204"/>
              </a:rPr>
              <a:t>Behov for bedre samarbejde, mere koordination og fælles sprog om borgerne med de øvrige kommunale fagområder – eksempelvis med børneområdet og beskæftigelsesområdet.</a:t>
            </a:r>
          </a:p>
        </p:txBody>
      </p:sp>
      <p:sp>
        <p:nvSpPr>
          <p:cNvPr id="9" name="Tekstfelt 8">
            <a:extLst>
              <a:ext uri="{FF2B5EF4-FFF2-40B4-BE49-F238E27FC236}">
                <a16:creationId xmlns:a16="http://schemas.microsoft.com/office/drawing/2014/main" id="{F1069E27-F3CD-45EE-9B8E-B0B068284252}"/>
              </a:ext>
            </a:extLst>
          </p:cNvPr>
          <p:cNvSpPr txBox="1"/>
          <p:nvPr/>
        </p:nvSpPr>
        <p:spPr>
          <a:xfrm>
            <a:off x="1612979" y="5185387"/>
            <a:ext cx="7911547" cy="1107996"/>
          </a:xfrm>
          <a:prstGeom prst="rect">
            <a:avLst/>
          </a:prstGeom>
          <a:solidFill>
            <a:schemeClr val="accent2">
              <a:lumMod val="40000"/>
              <a:lumOff val="60000"/>
            </a:schemeClr>
          </a:solidFill>
          <a:ln>
            <a:solidFill>
              <a:schemeClr val="accent2">
                <a:lumMod val="20000"/>
                <a:lumOff val="80000"/>
              </a:schemeClr>
            </a:solidFill>
          </a:ln>
        </p:spPr>
        <p:txBody>
          <a:bodyPr wrap="square" lIns="0" tIns="0" rIns="0" bIns="0" rtlCol="0">
            <a:spAutoFit/>
          </a:bodyPr>
          <a:lstStyle/>
          <a:p>
            <a:pPr marL="36000"/>
            <a:r>
              <a:rPr lang="da-DK" sz="1200" b="1" dirty="0">
                <a:solidFill>
                  <a:srgbClr val="2A6C51"/>
                </a:solidFill>
                <a:latin typeface="Calibri" panose="020F0502020204030204"/>
              </a:rPr>
              <a:t>Fælles Faglige Begreber er en faglig fælleskommunal datastandard, der indeholder: </a:t>
            </a:r>
          </a:p>
          <a:p>
            <a:pPr marL="36000"/>
            <a:r>
              <a:rPr lang="da-DK" sz="1200" dirty="0">
                <a:solidFill>
                  <a:srgbClr val="2A6C51"/>
                </a:solidFill>
                <a:latin typeface="Calibri" panose="020F0502020204030204"/>
              </a:rPr>
              <a:t>Standardiserede begreber for borgernes: Funktioner og forhold, Omgivelser, Aktivitet og deltagelse </a:t>
            </a:r>
          </a:p>
          <a:p>
            <a:pPr marL="36000"/>
            <a:r>
              <a:rPr lang="da-DK" sz="1200" dirty="0">
                <a:solidFill>
                  <a:srgbClr val="2A6C51"/>
                </a:solidFill>
                <a:latin typeface="Calibri" panose="020F0502020204030204"/>
              </a:rPr>
              <a:t>En score (0-4) på Aktivitet og deltagelse</a:t>
            </a:r>
          </a:p>
          <a:p>
            <a:pPr marL="36000"/>
            <a:r>
              <a:rPr lang="da-DK" sz="1200" dirty="0">
                <a:solidFill>
                  <a:srgbClr val="2A6C51"/>
                </a:solidFill>
                <a:latin typeface="Calibri" panose="020F0502020204030204"/>
              </a:rPr>
              <a:t>Borgerens støttebehov</a:t>
            </a:r>
          </a:p>
          <a:p>
            <a:pPr marL="36000"/>
            <a:r>
              <a:rPr lang="da-DK" sz="1200" dirty="0">
                <a:solidFill>
                  <a:srgbClr val="2A6C51"/>
                </a:solidFill>
                <a:latin typeface="Calibri" panose="020F0502020204030204"/>
              </a:rPr>
              <a:t>Indsatsmål: Måltype, Forventet funktionsevneniveau </a:t>
            </a:r>
          </a:p>
          <a:p>
            <a:pPr marL="36000"/>
            <a:r>
              <a:rPr lang="da-DK" sz="1200" dirty="0">
                <a:solidFill>
                  <a:srgbClr val="2A6C51"/>
                </a:solidFill>
                <a:latin typeface="Calibri" panose="020F0502020204030204"/>
              </a:rPr>
              <a:t>Social indsats: Målgruppe, Ydelse, Tilbud</a:t>
            </a:r>
          </a:p>
        </p:txBody>
      </p:sp>
      <p:sp>
        <p:nvSpPr>
          <p:cNvPr id="10" name="Pladsholder til slidenummer 9">
            <a:extLst>
              <a:ext uri="{FF2B5EF4-FFF2-40B4-BE49-F238E27FC236}">
                <a16:creationId xmlns:a16="http://schemas.microsoft.com/office/drawing/2014/main" id="{ACF60D00-F339-4C98-AEBB-97793F0D6845}"/>
              </a:ext>
            </a:extLst>
          </p:cNvPr>
          <p:cNvSpPr>
            <a:spLocks noGrp="1"/>
          </p:cNvSpPr>
          <p:nvPr>
            <p:ph type="sldNum" sz="quarter" idx="12"/>
          </p:nvPr>
        </p:nvSpPr>
        <p:spPr/>
        <p:txBody>
          <a:bodyPr/>
          <a:lstStyle/>
          <a:p>
            <a:fld id="{45D37B1E-C366-494F-A587-962AD9AABC83}" type="slidenum">
              <a:rPr lang="en-GB" smtClean="0"/>
              <a:pPr/>
              <a:t>4</a:t>
            </a:fld>
            <a:endParaRPr lang="en-GB" dirty="0"/>
          </a:p>
        </p:txBody>
      </p:sp>
    </p:spTree>
    <p:extLst>
      <p:ext uri="{BB962C8B-B14F-4D97-AF65-F5344CB8AC3E}">
        <p14:creationId xmlns:p14="http://schemas.microsoft.com/office/powerpoint/2010/main" val="3568548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 name="Gruppe 1">
            <a:extLst>
              <a:ext uri="{FF2B5EF4-FFF2-40B4-BE49-F238E27FC236}">
                <a16:creationId xmlns:a16="http://schemas.microsoft.com/office/drawing/2014/main" id="{C66F3A95-861D-471D-913D-E3C507139D4E}"/>
              </a:ext>
            </a:extLst>
          </p:cNvPr>
          <p:cNvGrpSpPr/>
          <p:nvPr/>
        </p:nvGrpSpPr>
        <p:grpSpPr>
          <a:xfrm>
            <a:off x="362986" y="729000"/>
            <a:ext cx="5474447" cy="5400000"/>
            <a:chOff x="185186" y="549000"/>
            <a:chExt cx="5474447" cy="5400000"/>
          </a:xfrm>
        </p:grpSpPr>
        <p:sp>
          <p:nvSpPr>
            <p:cNvPr id="7" name="Ellipse 6">
              <a:extLst>
                <a:ext uri="{FF2B5EF4-FFF2-40B4-BE49-F238E27FC236}">
                  <a16:creationId xmlns:a16="http://schemas.microsoft.com/office/drawing/2014/main" id="{96808F93-6228-4B69-BE73-87ECE44257AE}"/>
                </a:ext>
              </a:extLst>
            </p:cNvPr>
            <p:cNvSpPr/>
            <p:nvPr/>
          </p:nvSpPr>
          <p:spPr>
            <a:xfrm>
              <a:off x="222410" y="549000"/>
              <a:ext cx="5400000" cy="5400000"/>
            </a:xfrm>
            <a:prstGeom prst="ellipse">
              <a:avLst/>
            </a:prstGeom>
            <a:solidFill>
              <a:srgbClr val="00206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3600" dirty="0"/>
            </a:p>
          </p:txBody>
        </p:sp>
        <p:sp>
          <p:nvSpPr>
            <p:cNvPr id="8" name="Tekstfelt 7">
              <a:extLst>
                <a:ext uri="{FF2B5EF4-FFF2-40B4-BE49-F238E27FC236}">
                  <a16:creationId xmlns:a16="http://schemas.microsoft.com/office/drawing/2014/main" id="{94F0AA68-B537-482D-A59D-A397903B8CD2}"/>
                </a:ext>
              </a:extLst>
            </p:cNvPr>
            <p:cNvSpPr txBox="1"/>
            <p:nvPr/>
          </p:nvSpPr>
          <p:spPr>
            <a:xfrm>
              <a:off x="185186" y="2521059"/>
              <a:ext cx="5474447" cy="1938992"/>
            </a:xfrm>
            <a:prstGeom prst="rect">
              <a:avLst/>
            </a:prstGeom>
            <a:noFill/>
          </p:spPr>
          <p:txBody>
            <a:bodyPr wrap="square" rtlCol="0">
              <a:spAutoFit/>
            </a:bodyPr>
            <a:lstStyle/>
            <a:p>
              <a:pPr algn="ctr"/>
              <a:r>
                <a:rPr lang="da-DK" sz="4000" b="1" spc="-150" dirty="0">
                  <a:solidFill>
                    <a:srgbClr val="FFFFFF"/>
                  </a:solidFill>
                  <a:latin typeface="ID00 Sans"/>
                </a:rPr>
                <a:t>2. Fælles Faglige </a:t>
              </a:r>
            </a:p>
            <a:p>
              <a:pPr algn="ctr"/>
              <a:r>
                <a:rPr lang="da-DK" sz="4000" b="1" spc="-150" dirty="0">
                  <a:solidFill>
                    <a:srgbClr val="FFFFFF"/>
                  </a:solidFill>
                  <a:latin typeface="ID00 Sans"/>
                </a:rPr>
                <a:t>Begrebers leverancer </a:t>
              </a:r>
            </a:p>
            <a:p>
              <a:pPr algn="ctr"/>
              <a:r>
                <a:rPr lang="da-DK" sz="2000" b="1" spc="-150" dirty="0">
                  <a:solidFill>
                    <a:srgbClr val="FFFFFF"/>
                  </a:solidFill>
                  <a:latin typeface="ID00 Sans"/>
                </a:rPr>
                <a:t>Bygger på en bred afdækning af </a:t>
              </a:r>
            </a:p>
            <a:p>
              <a:pPr algn="ctr"/>
              <a:r>
                <a:rPr lang="da-DK" sz="2000" b="1" spc="-150" dirty="0">
                  <a:solidFill>
                    <a:srgbClr val="FFFFFF"/>
                  </a:solidFill>
                  <a:latin typeface="ID00 Sans"/>
                </a:rPr>
                <a:t>Kommunernes praksis</a:t>
              </a:r>
              <a:endParaRPr lang="da-DK" sz="3600" dirty="0"/>
            </a:p>
          </p:txBody>
        </p:sp>
      </p:grpSp>
      <p:pic>
        <p:nvPicPr>
          <p:cNvPr id="4" name="Billede 3" descr="Et billede, der indeholder pil&#10;&#10;Automatisk genereret beskrivelse">
            <a:extLst>
              <a:ext uri="{FF2B5EF4-FFF2-40B4-BE49-F238E27FC236}">
                <a16:creationId xmlns:a16="http://schemas.microsoft.com/office/drawing/2014/main" id="{78D3CD4E-7605-4250-B60A-39C93F853D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987" y="6200571"/>
            <a:ext cx="760420" cy="460086"/>
          </a:xfrm>
          <a:prstGeom prst="rect">
            <a:avLst/>
          </a:prstGeom>
        </p:spPr>
      </p:pic>
      <p:sp>
        <p:nvSpPr>
          <p:cNvPr id="9" name="Pladsholder til slidenummer 8">
            <a:extLst>
              <a:ext uri="{FF2B5EF4-FFF2-40B4-BE49-F238E27FC236}">
                <a16:creationId xmlns:a16="http://schemas.microsoft.com/office/drawing/2014/main" id="{CDDB7EB7-CAC5-4A6D-A236-686DC3A00654}"/>
              </a:ext>
            </a:extLst>
          </p:cNvPr>
          <p:cNvSpPr>
            <a:spLocks noGrp="1"/>
          </p:cNvSpPr>
          <p:nvPr>
            <p:ph type="sldNum" sz="quarter" idx="12"/>
          </p:nvPr>
        </p:nvSpPr>
        <p:spPr/>
        <p:txBody>
          <a:bodyPr/>
          <a:lstStyle/>
          <a:p>
            <a:fld id="{5B2DE5AD-A1C1-4C18-A119-8AEF41F1D580}" type="slidenum">
              <a:rPr lang="da-DK" smtClean="0"/>
              <a:t>5</a:t>
            </a:fld>
            <a:endParaRPr lang="da-DK"/>
          </a:p>
        </p:txBody>
      </p:sp>
    </p:spTree>
    <p:extLst>
      <p:ext uri="{BB962C8B-B14F-4D97-AF65-F5344CB8AC3E}">
        <p14:creationId xmlns:p14="http://schemas.microsoft.com/office/powerpoint/2010/main" val="3255096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5" name="Rektangel 104">
            <a:extLst>
              <a:ext uri="{FF2B5EF4-FFF2-40B4-BE49-F238E27FC236}">
                <a16:creationId xmlns:a16="http://schemas.microsoft.com/office/drawing/2014/main" id="{09E206C5-0204-49DC-AB69-EA23A4C9A7F8}"/>
              </a:ext>
            </a:extLst>
          </p:cNvPr>
          <p:cNvSpPr/>
          <p:nvPr/>
        </p:nvSpPr>
        <p:spPr>
          <a:xfrm>
            <a:off x="157406" y="2952322"/>
            <a:ext cx="2772521" cy="2967777"/>
          </a:xfrm>
          <a:prstGeom prst="rect">
            <a:avLst/>
          </a:prstGeom>
          <a:solidFill>
            <a:srgbClr val="2A6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6" name="Grafik 15" descr=" 246">
            <a:extLst>
              <a:ext uri="{FF2B5EF4-FFF2-40B4-BE49-F238E27FC236}">
                <a16:creationId xmlns:a16="http://schemas.microsoft.com/office/drawing/2014/main" id="{6FD3CF6B-9B47-4D91-BA31-BA5481F876A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3666" y="1723533"/>
            <a:ext cx="1440000" cy="1403129"/>
          </a:xfrm>
          <a:prstGeom prst="rect">
            <a:avLst/>
          </a:prstGeom>
        </p:spPr>
      </p:pic>
      <p:sp>
        <p:nvSpPr>
          <p:cNvPr id="59" name="Rektangel: afrundede hjørner 58">
            <a:extLst>
              <a:ext uri="{FF2B5EF4-FFF2-40B4-BE49-F238E27FC236}">
                <a16:creationId xmlns:a16="http://schemas.microsoft.com/office/drawing/2014/main" id="{E2DF17F3-A0B4-4400-AAB0-FB05B191EC87}"/>
              </a:ext>
            </a:extLst>
          </p:cNvPr>
          <p:cNvSpPr/>
          <p:nvPr/>
        </p:nvSpPr>
        <p:spPr>
          <a:xfrm>
            <a:off x="414010" y="4395153"/>
            <a:ext cx="2259313" cy="607947"/>
          </a:xfrm>
          <a:prstGeom prst="roundRect">
            <a:avLst/>
          </a:prstGeom>
          <a:solidFill>
            <a:srgbClr val="2A6C51"/>
          </a:solidFill>
          <a:ln w="9525" cap="flat" cmpd="sng" algn="ctr">
            <a:noFill/>
            <a:prstDash val="solid"/>
            <a:miter lim="800000"/>
          </a:ln>
          <a:effectLst/>
        </p:spPr>
        <p:txBody>
          <a:bodyPr rtlCol="0" anchor="ctr"/>
          <a:lstStyle/>
          <a:p>
            <a:pPr marL="0" marR="0" lvl="0" indent="0" defTabSz="914400" rtl="0" eaLnBrk="1" fontAlgn="auto" latinLnBrk="0" hangingPunct="1">
              <a:lnSpc>
                <a:spcPct val="104000"/>
              </a:lnSpc>
              <a:spcBef>
                <a:spcPts val="0"/>
              </a:spcBef>
              <a:spcAft>
                <a:spcPts val="0"/>
              </a:spcAft>
              <a:buClrTx/>
              <a:buSzTx/>
              <a:buFontTx/>
              <a:buNone/>
              <a:tabLst/>
              <a:defRPr/>
            </a:pPr>
            <a:r>
              <a:rPr kumimoji="0" lang="da-DK" sz="1100" b="1" i="0" u="none" strike="noStrike" kern="0" cap="none" spc="0" normalizeH="0" baseline="0" noProof="0" dirty="0">
                <a:ln>
                  <a:noFill/>
                </a:ln>
                <a:solidFill>
                  <a:prstClr val="white"/>
                </a:solidFill>
                <a:effectLst/>
                <a:uLnTx/>
                <a:uFillTx/>
                <a:ea typeface="+mn-ea"/>
                <a:cs typeface="+mn-cs"/>
              </a:rPr>
              <a:t>Workshops om udfordringer på det specialiserede socialområde for voksne og løsninger på disse.</a:t>
            </a:r>
          </a:p>
        </p:txBody>
      </p:sp>
      <p:sp>
        <p:nvSpPr>
          <p:cNvPr id="61" name="Rektangel: afrundede hjørner 60">
            <a:extLst>
              <a:ext uri="{FF2B5EF4-FFF2-40B4-BE49-F238E27FC236}">
                <a16:creationId xmlns:a16="http://schemas.microsoft.com/office/drawing/2014/main" id="{E49636D5-C7ED-4F0F-AAD2-60959023FB8D}"/>
              </a:ext>
            </a:extLst>
          </p:cNvPr>
          <p:cNvSpPr/>
          <p:nvPr/>
        </p:nvSpPr>
        <p:spPr>
          <a:xfrm>
            <a:off x="414010" y="3322113"/>
            <a:ext cx="2259313" cy="878927"/>
          </a:xfrm>
          <a:prstGeom prst="roundRect">
            <a:avLst/>
          </a:prstGeom>
          <a:solidFill>
            <a:srgbClr val="79CBA9"/>
          </a:solidFill>
          <a:ln w="9525" cap="flat" cmpd="sng" algn="ctr">
            <a:noFill/>
            <a:prstDash val="solid"/>
            <a:miter lim="800000"/>
          </a:ln>
          <a:effectLst/>
        </p:spPr>
        <p:txBody>
          <a:bodyPr rtlCol="0" anchor="ctr"/>
          <a:lstStyle/>
          <a:p>
            <a:pPr lvl="0" algn="ctr">
              <a:lnSpc>
                <a:spcPct val="104000"/>
              </a:lnSpc>
              <a:defRPr/>
            </a:pPr>
            <a:r>
              <a:rPr lang="da-DK" sz="1100" b="1" kern="0" dirty="0">
                <a:solidFill>
                  <a:prstClr val="white"/>
                </a:solidFill>
              </a:rPr>
              <a:t>3 workshops rundt i landet</a:t>
            </a:r>
          </a:p>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100" b="1" i="0" u="none" strike="noStrike" kern="0" cap="none" spc="0" normalizeH="0" baseline="0" noProof="0" dirty="0">
                <a:ln>
                  <a:noFill/>
                </a:ln>
                <a:solidFill>
                  <a:prstClr val="white"/>
                </a:solidFill>
                <a:effectLst/>
                <a:uLnTx/>
                <a:uFillTx/>
                <a:ea typeface="+mn-ea"/>
                <a:cs typeface="+mn-cs"/>
              </a:rPr>
              <a:t>67 kommuner</a:t>
            </a:r>
          </a:p>
          <a:p>
            <a:pPr marL="0" marR="0" lvl="0" indent="0" algn="ctr" defTabSz="914400" rtl="0" eaLnBrk="1" fontAlgn="auto" latinLnBrk="0" hangingPunct="1">
              <a:lnSpc>
                <a:spcPct val="104000"/>
              </a:lnSpc>
              <a:spcBef>
                <a:spcPts val="0"/>
              </a:spcBef>
              <a:spcAft>
                <a:spcPts val="0"/>
              </a:spcAft>
              <a:buClrTx/>
              <a:buSzTx/>
              <a:buFontTx/>
              <a:buNone/>
              <a:tabLst/>
              <a:defRPr/>
            </a:pPr>
            <a:r>
              <a:rPr lang="da-DK" sz="1100" b="1" kern="0" dirty="0">
                <a:solidFill>
                  <a:prstClr val="white"/>
                </a:solidFill>
              </a:rPr>
              <a:t>133 deltagere</a:t>
            </a:r>
          </a:p>
        </p:txBody>
      </p:sp>
      <p:sp>
        <p:nvSpPr>
          <p:cNvPr id="106" name="Rektangel 105">
            <a:extLst>
              <a:ext uri="{FF2B5EF4-FFF2-40B4-BE49-F238E27FC236}">
                <a16:creationId xmlns:a16="http://schemas.microsoft.com/office/drawing/2014/main" id="{77460FA1-5247-4DFC-AC2C-98CADA919038}"/>
              </a:ext>
            </a:extLst>
          </p:cNvPr>
          <p:cNvSpPr/>
          <p:nvPr/>
        </p:nvSpPr>
        <p:spPr>
          <a:xfrm>
            <a:off x="6221400" y="2952322"/>
            <a:ext cx="2772521" cy="2967777"/>
          </a:xfrm>
          <a:prstGeom prst="rect">
            <a:avLst/>
          </a:prstGeom>
          <a:solidFill>
            <a:srgbClr val="016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8" name="Gruppe 17">
            <a:extLst>
              <a:ext uri="{FF2B5EF4-FFF2-40B4-BE49-F238E27FC236}">
                <a16:creationId xmlns:a16="http://schemas.microsoft.com/office/drawing/2014/main" id="{D8106CA8-0622-4FBD-9878-5AAD60DC60A1}"/>
              </a:ext>
            </a:extLst>
          </p:cNvPr>
          <p:cNvGrpSpPr/>
          <p:nvPr/>
        </p:nvGrpSpPr>
        <p:grpSpPr>
          <a:xfrm>
            <a:off x="6847597" y="1705097"/>
            <a:ext cx="1440000" cy="1440000"/>
            <a:chOff x="7626639" y="3778811"/>
            <a:chExt cx="635538" cy="635365"/>
          </a:xfrm>
        </p:grpSpPr>
        <p:sp>
          <p:nvSpPr>
            <p:cNvPr id="19" name="Kombinationstegning: figur 18">
              <a:extLst>
                <a:ext uri="{FF2B5EF4-FFF2-40B4-BE49-F238E27FC236}">
                  <a16:creationId xmlns:a16="http://schemas.microsoft.com/office/drawing/2014/main" id="{E93678DD-FE95-4B2C-8A5C-2C507906A8D7}"/>
                </a:ext>
              </a:extLst>
            </p:cNvPr>
            <p:cNvSpPr/>
            <p:nvPr/>
          </p:nvSpPr>
          <p:spPr>
            <a:xfrm>
              <a:off x="7626639" y="3778811"/>
              <a:ext cx="617071" cy="615694"/>
            </a:xfrm>
            <a:custGeom>
              <a:avLst/>
              <a:gdLst>
                <a:gd name="connsiteX0" fmla="*/ 1014640 w 1969919"/>
                <a:gd name="connsiteY0" fmla="*/ 3298 h 1965522"/>
                <a:gd name="connsiteX1" fmla="*/ 3298 w 1969919"/>
                <a:gd name="connsiteY1" fmla="*/ 1014640 h 1965522"/>
                <a:gd name="connsiteX2" fmla="*/ 663731 w 1969919"/>
                <a:gd name="connsiteY2" fmla="*/ 1963447 h 1965522"/>
                <a:gd name="connsiteX3" fmla="*/ 1970271 w 1969919"/>
                <a:gd name="connsiteY3" fmla="*/ 682757 h 1965522"/>
                <a:gd name="connsiteX4" fmla="*/ 1014640 w 1969919"/>
                <a:gd name="connsiteY4" fmla="*/ 3298 h 1965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9919" h="1965522">
                  <a:moveTo>
                    <a:pt x="1014640" y="3298"/>
                  </a:moveTo>
                  <a:cubicBezTo>
                    <a:pt x="456093" y="3298"/>
                    <a:pt x="3298" y="456093"/>
                    <a:pt x="3298" y="1014640"/>
                  </a:cubicBezTo>
                  <a:cubicBezTo>
                    <a:pt x="3298" y="1449812"/>
                    <a:pt x="278150" y="1820790"/>
                    <a:pt x="663731" y="1963447"/>
                  </a:cubicBezTo>
                  <a:lnTo>
                    <a:pt x="1970271" y="682757"/>
                  </a:lnTo>
                  <a:cubicBezTo>
                    <a:pt x="1832922" y="287226"/>
                    <a:pt x="1456940" y="3298"/>
                    <a:pt x="1014640" y="3298"/>
                  </a:cubicBezTo>
                  <a:close/>
                </a:path>
              </a:pathLst>
            </a:custGeom>
            <a:solidFill>
              <a:srgbClr val="FF541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20" name="Kombinationstegning: figur 19">
              <a:extLst>
                <a:ext uri="{FF2B5EF4-FFF2-40B4-BE49-F238E27FC236}">
                  <a16:creationId xmlns:a16="http://schemas.microsoft.com/office/drawing/2014/main" id="{D2734610-557B-407F-AFC2-57F4735E5FB0}"/>
                </a:ext>
              </a:extLst>
            </p:cNvPr>
            <p:cNvSpPr/>
            <p:nvPr/>
          </p:nvSpPr>
          <p:spPr>
            <a:xfrm>
              <a:off x="7656125" y="3872861"/>
              <a:ext cx="606052" cy="541315"/>
            </a:xfrm>
            <a:custGeom>
              <a:avLst/>
              <a:gdLst>
                <a:gd name="connsiteX0" fmla="*/ 1876067 w 1934742"/>
                <a:gd name="connsiteY0" fmla="*/ 382507 h 1728076"/>
                <a:gd name="connsiteX1" fmla="*/ 1496857 w 1934742"/>
                <a:gd name="connsiteY1" fmla="*/ 3298 h 1728076"/>
                <a:gd name="connsiteX2" fmla="*/ 3298 w 1934742"/>
                <a:gd name="connsiteY2" fmla="*/ 714399 h 1728076"/>
                <a:gd name="connsiteX3" fmla="*/ 516805 w 1934742"/>
                <a:gd name="connsiteY3" fmla="*/ 1227902 h 1728076"/>
                <a:gd name="connsiteX4" fmla="*/ 348882 w 1934742"/>
                <a:gd name="connsiteY4" fmla="*/ 1437729 h 1728076"/>
                <a:gd name="connsiteX5" fmla="*/ 569601 w 1934742"/>
                <a:gd name="connsiteY5" fmla="*/ 1663170 h 1728076"/>
                <a:gd name="connsiteX6" fmla="*/ 920511 w 1934742"/>
                <a:gd name="connsiteY6" fmla="*/ 1725742 h 1728076"/>
                <a:gd name="connsiteX7" fmla="*/ 1931853 w 1934742"/>
                <a:gd name="connsiteY7" fmla="*/ 714399 h 1728076"/>
                <a:gd name="connsiteX8" fmla="*/ 1876067 w 1934742"/>
                <a:gd name="connsiteY8" fmla="*/ 382507 h 172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34742" h="1728076">
                  <a:moveTo>
                    <a:pt x="1876067" y="382507"/>
                  </a:moveTo>
                  <a:lnTo>
                    <a:pt x="1496857" y="3298"/>
                  </a:lnTo>
                  <a:lnTo>
                    <a:pt x="3298" y="714399"/>
                  </a:lnTo>
                  <a:lnTo>
                    <a:pt x="516805" y="1227902"/>
                  </a:lnTo>
                  <a:lnTo>
                    <a:pt x="348882" y="1437729"/>
                  </a:lnTo>
                  <a:lnTo>
                    <a:pt x="569601" y="1663170"/>
                  </a:lnTo>
                  <a:cubicBezTo>
                    <a:pt x="678923" y="1703615"/>
                    <a:pt x="797127" y="1725742"/>
                    <a:pt x="920511" y="1725742"/>
                  </a:cubicBezTo>
                  <a:cubicBezTo>
                    <a:pt x="1479058" y="1725742"/>
                    <a:pt x="1931853" y="1272946"/>
                    <a:pt x="1931853" y="714399"/>
                  </a:cubicBezTo>
                  <a:cubicBezTo>
                    <a:pt x="1931853" y="598134"/>
                    <a:pt x="1912172" y="486478"/>
                    <a:pt x="1876067" y="382507"/>
                  </a:cubicBezTo>
                  <a:close/>
                </a:path>
              </a:pathLst>
            </a:custGeom>
            <a:solidFill>
              <a:srgbClr val="E03A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21" name="Kombinationstegning: figur 20">
              <a:extLst>
                <a:ext uri="{FF2B5EF4-FFF2-40B4-BE49-F238E27FC236}">
                  <a16:creationId xmlns:a16="http://schemas.microsoft.com/office/drawing/2014/main" id="{E1BE9656-4A90-4CC9-A9F3-99E1C0F8A6E5}"/>
                </a:ext>
              </a:extLst>
            </p:cNvPr>
            <p:cNvSpPr/>
            <p:nvPr/>
          </p:nvSpPr>
          <p:spPr>
            <a:xfrm>
              <a:off x="7922061" y="3845313"/>
              <a:ext cx="86776" cy="55096"/>
            </a:xfrm>
            <a:custGeom>
              <a:avLst/>
              <a:gdLst>
                <a:gd name="connsiteX0" fmla="*/ 276290 w 277019"/>
                <a:gd name="connsiteY0" fmla="*/ 173920 h 175885"/>
                <a:gd name="connsiteX1" fmla="*/ 276290 w 277019"/>
                <a:gd name="connsiteY1" fmla="*/ 3298 h 175885"/>
                <a:gd name="connsiteX2" fmla="*/ 71546 w 277019"/>
                <a:gd name="connsiteY2" fmla="*/ 3298 h 175885"/>
                <a:gd name="connsiteX3" fmla="*/ 3298 w 277019"/>
                <a:gd name="connsiteY3" fmla="*/ 173920 h 175885"/>
              </a:gdLst>
              <a:ahLst/>
              <a:cxnLst>
                <a:cxn ang="0">
                  <a:pos x="connsiteX0" y="connsiteY0"/>
                </a:cxn>
                <a:cxn ang="0">
                  <a:pos x="connsiteX1" y="connsiteY1"/>
                </a:cxn>
                <a:cxn ang="0">
                  <a:pos x="connsiteX2" y="connsiteY2"/>
                </a:cxn>
                <a:cxn ang="0">
                  <a:pos x="connsiteX3" y="connsiteY3"/>
                </a:cxn>
              </a:cxnLst>
              <a:rect l="l" t="t" r="r" b="b"/>
              <a:pathLst>
                <a:path w="277019" h="175885">
                  <a:moveTo>
                    <a:pt x="276290" y="173920"/>
                  </a:moveTo>
                  <a:lnTo>
                    <a:pt x="276290" y="3298"/>
                  </a:lnTo>
                  <a:lnTo>
                    <a:pt x="71546" y="3298"/>
                  </a:lnTo>
                  <a:lnTo>
                    <a:pt x="3298" y="173920"/>
                  </a:lnTo>
                  <a:close/>
                </a:path>
              </a:pathLst>
            </a:custGeom>
            <a:solidFill>
              <a:srgbClr val="FFEDB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22" name="Kombinationstegning: figur 21">
              <a:extLst>
                <a:ext uri="{FF2B5EF4-FFF2-40B4-BE49-F238E27FC236}">
                  <a16:creationId xmlns:a16="http://schemas.microsoft.com/office/drawing/2014/main" id="{40F0D369-5BC7-48CD-9821-113619E58001}"/>
                </a:ext>
              </a:extLst>
            </p:cNvPr>
            <p:cNvSpPr/>
            <p:nvPr/>
          </p:nvSpPr>
          <p:spPr>
            <a:xfrm>
              <a:off x="7879304" y="3845313"/>
              <a:ext cx="66115" cy="55096"/>
            </a:xfrm>
            <a:custGeom>
              <a:avLst/>
              <a:gdLst>
                <a:gd name="connsiteX0" fmla="*/ 3298 w 211062"/>
                <a:gd name="connsiteY0" fmla="*/ 3298 h 175885"/>
                <a:gd name="connsiteX1" fmla="*/ 208042 w 211062"/>
                <a:gd name="connsiteY1" fmla="*/ 3298 h 175885"/>
                <a:gd name="connsiteX2" fmla="*/ 208042 w 211062"/>
                <a:gd name="connsiteY2" fmla="*/ 173916 h 175885"/>
                <a:gd name="connsiteX3" fmla="*/ 3298 w 211062"/>
                <a:gd name="connsiteY3" fmla="*/ 173916 h 175885"/>
              </a:gdLst>
              <a:ahLst/>
              <a:cxnLst>
                <a:cxn ang="0">
                  <a:pos x="connsiteX0" y="connsiteY0"/>
                </a:cxn>
                <a:cxn ang="0">
                  <a:pos x="connsiteX1" y="connsiteY1"/>
                </a:cxn>
                <a:cxn ang="0">
                  <a:pos x="connsiteX2" y="connsiteY2"/>
                </a:cxn>
                <a:cxn ang="0">
                  <a:pos x="connsiteX3" y="connsiteY3"/>
                </a:cxn>
              </a:cxnLst>
              <a:rect l="l" t="t" r="r" b="b"/>
              <a:pathLst>
                <a:path w="211062" h="175885">
                  <a:moveTo>
                    <a:pt x="3298" y="3298"/>
                  </a:moveTo>
                  <a:lnTo>
                    <a:pt x="208042" y="3298"/>
                  </a:lnTo>
                  <a:lnTo>
                    <a:pt x="208042" y="173916"/>
                  </a:lnTo>
                  <a:lnTo>
                    <a:pt x="3298" y="173916"/>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23" name="Kombinationstegning: figur 22">
              <a:extLst>
                <a:ext uri="{FF2B5EF4-FFF2-40B4-BE49-F238E27FC236}">
                  <a16:creationId xmlns:a16="http://schemas.microsoft.com/office/drawing/2014/main" id="{F7CEAB0C-B703-4646-AB3A-88F72A83A3D3}"/>
                </a:ext>
              </a:extLst>
            </p:cNvPr>
            <p:cNvSpPr/>
            <p:nvPr/>
          </p:nvSpPr>
          <p:spPr>
            <a:xfrm>
              <a:off x="7922543" y="3872861"/>
              <a:ext cx="202477" cy="450407"/>
            </a:xfrm>
            <a:custGeom>
              <a:avLst/>
              <a:gdLst>
                <a:gd name="connsiteX0" fmla="*/ 3298 w 646379"/>
                <a:gd name="connsiteY0" fmla="*/ 1337654 h 1437865"/>
                <a:gd name="connsiteX1" fmla="*/ 70007 w 646379"/>
                <a:gd name="connsiteY1" fmla="*/ 1437729 h 1437865"/>
                <a:gd name="connsiteX2" fmla="*/ 646353 w 646379"/>
                <a:gd name="connsiteY2" fmla="*/ 1437729 h 1437865"/>
                <a:gd name="connsiteX3" fmla="*/ 646353 w 646379"/>
                <a:gd name="connsiteY3" fmla="*/ 3298 h 1437865"/>
                <a:gd name="connsiteX4" fmla="*/ 386601 w 646379"/>
                <a:gd name="connsiteY4" fmla="*/ 3298 h 1437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379" h="1437865">
                  <a:moveTo>
                    <a:pt x="3298" y="1337654"/>
                  </a:moveTo>
                  <a:lnTo>
                    <a:pt x="70007" y="1437729"/>
                  </a:lnTo>
                  <a:lnTo>
                    <a:pt x="646353" y="1437729"/>
                  </a:lnTo>
                  <a:lnTo>
                    <a:pt x="646353" y="3298"/>
                  </a:lnTo>
                  <a:lnTo>
                    <a:pt x="386601" y="3298"/>
                  </a:lnTo>
                  <a:close/>
                </a:path>
              </a:pathLst>
            </a:custGeom>
            <a:solidFill>
              <a:srgbClr val="FFC61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24" name="Kombinationstegning: figur 23">
              <a:extLst>
                <a:ext uri="{FF2B5EF4-FFF2-40B4-BE49-F238E27FC236}">
                  <a16:creationId xmlns:a16="http://schemas.microsoft.com/office/drawing/2014/main" id="{71283DBF-E38E-476F-9288-257F3579CD14}"/>
                </a:ext>
              </a:extLst>
            </p:cNvPr>
            <p:cNvSpPr/>
            <p:nvPr/>
          </p:nvSpPr>
          <p:spPr>
            <a:xfrm>
              <a:off x="7916538" y="3950985"/>
              <a:ext cx="181816" cy="345725"/>
            </a:xfrm>
            <a:custGeom>
              <a:avLst/>
              <a:gdLst>
                <a:gd name="connsiteX0" fmla="*/ 577565 w 580422"/>
                <a:gd name="connsiteY0" fmla="*/ 20886 h 1103682"/>
                <a:gd name="connsiteX1" fmla="*/ 577565 w 580422"/>
                <a:gd name="connsiteY1" fmla="*/ 1100385 h 1103682"/>
                <a:gd name="connsiteX2" fmla="*/ 89174 w 580422"/>
                <a:gd name="connsiteY2" fmla="*/ 1100385 h 1103682"/>
                <a:gd name="connsiteX3" fmla="*/ 3298 w 580422"/>
                <a:gd name="connsiteY3" fmla="*/ 3298 h 1103682"/>
              </a:gdLst>
              <a:ahLst/>
              <a:cxnLst>
                <a:cxn ang="0">
                  <a:pos x="connsiteX0" y="connsiteY0"/>
                </a:cxn>
                <a:cxn ang="0">
                  <a:pos x="connsiteX1" y="connsiteY1"/>
                </a:cxn>
                <a:cxn ang="0">
                  <a:pos x="connsiteX2" y="connsiteY2"/>
                </a:cxn>
                <a:cxn ang="0">
                  <a:pos x="connsiteX3" y="connsiteY3"/>
                </a:cxn>
              </a:cxnLst>
              <a:rect l="l" t="t" r="r" b="b"/>
              <a:pathLst>
                <a:path w="580422" h="1103682">
                  <a:moveTo>
                    <a:pt x="577565" y="20886"/>
                  </a:moveTo>
                  <a:lnTo>
                    <a:pt x="577565" y="1100385"/>
                  </a:lnTo>
                  <a:lnTo>
                    <a:pt x="89174" y="1100385"/>
                  </a:lnTo>
                  <a:lnTo>
                    <a:pt x="3298" y="3298"/>
                  </a:lnTo>
                  <a:close/>
                </a:path>
              </a:pathLst>
            </a:custGeom>
            <a:solidFill>
              <a:srgbClr val="C2FB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25" name="Kombinationstegning: figur 24">
              <a:extLst>
                <a:ext uri="{FF2B5EF4-FFF2-40B4-BE49-F238E27FC236}">
                  <a16:creationId xmlns:a16="http://schemas.microsoft.com/office/drawing/2014/main" id="{490C15D8-AA45-4D4D-9648-5DD9316CD6FE}"/>
                </a:ext>
              </a:extLst>
            </p:cNvPr>
            <p:cNvSpPr/>
            <p:nvPr/>
          </p:nvSpPr>
          <p:spPr>
            <a:xfrm>
              <a:off x="7911291" y="3900407"/>
              <a:ext cx="185948" cy="57850"/>
            </a:xfrm>
            <a:custGeom>
              <a:avLst/>
              <a:gdLst>
                <a:gd name="connsiteX0" fmla="*/ 594318 w 593614"/>
                <a:gd name="connsiteY0" fmla="*/ 3298 h 184679"/>
                <a:gd name="connsiteX1" fmla="*/ 594318 w 593614"/>
                <a:gd name="connsiteY1" fmla="*/ 182349 h 184679"/>
                <a:gd name="connsiteX2" fmla="*/ 105927 w 593614"/>
                <a:gd name="connsiteY2" fmla="*/ 182349 h 184679"/>
                <a:gd name="connsiteX3" fmla="*/ 3298 w 593614"/>
                <a:gd name="connsiteY3" fmla="*/ 3298 h 184679"/>
              </a:gdLst>
              <a:ahLst/>
              <a:cxnLst>
                <a:cxn ang="0">
                  <a:pos x="connsiteX0" y="connsiteY0"/>
                </a:cxn>
                <a:cxn ang="0">
                  <a:pos x="connsiteX1" y="connsiteY1"/>
                </a:cxn>
                <a:cxn ang="0">
                  <a:pos x="connsiteX2" y="connsiteY2"/>
                </a:cxn>
                <a:cxn ang="0">
                  <a:pos x="connsiteX3" y="connsiteY3"/>
                </a:cxn>
              </a:cxnLst>
              <a:rect l="l" t="t" r="r" b="b"/>
              <a:pathLst>
                <a:path w="593614" h="184679">
                  <a:moveTo>
                    <a:pt x="594318" y="3298"/>
                  </a:moveTo>
                  <a:lnTo>
                    <a:pt x="594318" y="182349"/>
                  </a:lnTo>
                  <a:lnTo>
                    <a:pt x="105927" y="182349"/>
                  </a:lnTo>
                  <a:lnTo>
                    <a:pt x="3298" y="3298"/>
                  </a:lnTo>
                  <a:close/>
                </a:path>
              </a:pathLst>
            </a:custGeom>
            <a:solidFill>
              <a:srgbClr val="71E2F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26" name="Kombinationstegning: figur 25">
              <a:extLst>
                <a:ext uri="{FF2B5EF4-FFF2-40B4-BE49-F238E27FC236}">
                  <a16:creationId xmlns:a16="http://schemas.microsoft.com/office/drawing/2014/main" id="{22ACD0E2-FB00-4C65-BEA0-0510AB1EC069}"/>
                </a:ext>
              </a:extLst>
            </p:cNvPr>
            <p:cNvSpPr/>
            <p:nvPr/>
          </p:nvSpPr>
          <p:spPr>
            <a:xfrm>
              <a:off x="7764378" y="3872861"/>
              <a:ext cx="180438" cy="450407"/>
            </a:xfrm>
            <a:custGeom>
              <a:avLst/>
              <a:gdLst>
                <a:gd name="connsiteX0" fmla="*/ 258332 w 576025"/>
                <a:gd name="connsiteY0" fmla="*/ 3298 h 1437865"/>
                <a:gd name="connsiteX1" fmla="*/ 3298 w 576025"/>
                <a:gd name="connsiteY1" fmla="*/ 3298 h 1437865"/>
                <a:gd name="connsiteX2" fmla="*/ 3298 w 576025"/>
                <a:gd name="connsiteY2" fmla="*/ 1437729 h 1437865"/>
                <a:gd name="connsiteX3" fmla="*/ 574926 w 576025"/>
                <a:gd name="connsiteY3" fmla="*/ 1437729 h 1437865"/>
                <a:gd name="connsiteX4" fmla="*/ 574926 w 576025"/>
                <a:gd name="connsiteY4" fmla="*/ 1337654 h 1437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025" h="1437865">
                  <a:moveTo>
                    <a:pt x="258332" y="3298"/>
                  </a:moveTo>
                  <a:lnTo>
                    <a:pt x="3298" y="3298"/>
                  </a:lnTo>
                  <a:lnTo>
                    <a:pt x="3298" y="1437729"/>
                  </a:lnTo>
                  <a:lnTo>
                    <a:pt x="574926" y="1437729"/>
                  </a:lnTo>
                  <a:lnTo>
                    <a:pt x="574926" y="1337654"/>
                  </a:lnTo>
                  <a:close/>
                </a:path>
              </a:pathLst>
            </a:custGeom>
            <a:solidFill>
              <a:srgbClr val="FEE18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27" name="Kombinationstegning: figur 26">
              <a:extLst>
                <a:ext uri="{FF2B5EF4-FFF2-40B4-BE49-F238E27FC236}">
                  <a16:creationId xmlns:a16="http://schemas.microsoft.com/office/drawing/2014/main" id="{8670BFAB-47C7-40E4-8B6D-72C5E7291F4E}"/>
                </a:ext>
              </a:extLst>
            </p:cNvPr>
            <p:cNvSpPr/>
            <p:nvPr/>
          </p:nvSpPr>
          <p:spPr>
            <a:xfrm>
              <a:off x="7790452" y="3950985"/>
              <a:ext cx="154268" cy="345725"/>
            </a:xfrm>
            <a:custGeom>
              <a:avLst/>
              <a:gdLst>
                <a:gd name="connsiteX0" fmla="*/ 491688 w 492479"/>
                <a:gd name="connsiteY0" fmla="*/ 3298 h 1103682"/>
                <a:gd name="connsiteX1" fmla="*/ 491688 w 492479"/>
                <a:gd name="connsiteY1" fmla="*/ 1100385 h 1103682"/>
                <a:gd name="connsiteX2" fmla="*/ 3298 w 492479"/>
                <a:gd name="connsiteY2" fmla="*/ 1100385 h 1103682"/>
                <a:gd name="connsiteX3" fmla="*/ 3298 w 492479"/>
                <a:gd name="connsiteY3" fmla="*/ 20886 h 1103682"/>
              </a:gdLst>
              <a:ahLst/>
              <a:cxnLst>
                <a:cxn ang="0">
                  <a:pos x="connsiteX0" y="connsiteY0"/>
                </a:cxn>
                <a:cxn ang="0">
                  <a:pos x="connsiteX1" y="connsiteY1"/>
                </a:cxn>
                <a:cxn ang="0">
                  <a:pos x="connsiteX2" y="connsiteY2"/>
                </a:cxn>
                <a:cxn ang="0">
                  <a:pos x="connsiteX3" y="connsiteY3"/>
                </a:cxn>
              </a:cxnLst>
              <a:rect l="l" t="t" r="r" b="b"/>
              <a:pathLst>
                <a:path w="492479" h="1103682">
                  <a:moveTo>
                    <a:pt x="491688" y="3298"/>
                  </a:moveTo>
                  <a:lnTo>
                    <a:pt x="491688" y="1100385"/>
                  </a:lnTo>
                  <a:lnTo>
                    <a:pt x="3298" y="1100385"/>
                  </a:lnTo>
                  <a:lnTo>
                    <a:pt x="3298" y="20886"/>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28" name="Kombinationstegning: figur 27">
              <a:extLst>
                <a:ext uri="{FF2B5EF4-FFF2-40B4-BE49-F238E27FC236}">
                  <a16:creationId xmlns:a16="http://schemas.microsoft.com/office/drawing/2014/main" id="{93187A85-6B7E-41ED-B477-09CDC252B5C4}"/>
                </a:ext>
              </a:extLst>
            </p:cNvPr>
            <p:cNvSpPr/>
            <p:nvPr/>
          </p:nvSpPr>
          <p:spPr>
            <a:xfrm>
              <a:off x="7790452" y="3900407"/>
              <a:ext cx="154268" cy="57850"/>
            </a:xfrm>
            <a:custGeom>
              <a:avLst/>
              <a:gdLst>
                <a:gd name="connsiteX0" fmla="*/ 3298 w 492479"/>
                <a:gd name="connsiteY0" fmla="*/ 3298 h 184679"/>
                <a:gd name="connsiteX1" fmla="*/ 491688 w 492479"/>
                <a:gd name="connsiteY1" fmla="*/ 3298 h 184679"/>
                <a:gd name="connsiteX2" fmla="*/ 491688 w 492479"/>
                <a:gd name="connsiteY2" fmla="*/ 182349 h 184679"/>
                <a:gd name="connsiteX3" fmla="*/ 3298 w 492479"/>
                <a:gd name="connsiteY3" fmla="*/ 182349 h 184679"/>
              </a:gdLst>
              <a:ahLst/>
              <a:cxnLst>
                <a:cxn ang="0">
                  <a:pos x="connsiteX0" y="connsiteY0"/>
                </a:cxn>
                <a:cxn ang="0">
                  <a:pos x="connsiteX1" y="connsiteY1"/>
                </a:cxn>
                <a:cxn ang="0">
                  <a:pos x="connsiteX2" y="connsiteY2"/>
                </a:cxn>
                <a:cxn ang="0">
                  <a:pos x="connsiteX3" y="connsiteY3"/>
                </a:cxn>
              </a:cxnLst>
              <a:rect l="l" t="t" r="r" b="b"/>
              <a:pathLst>
                <a:path w="492479" h="184679">
                  <a:moveTo>
                    <a:pt x="3298" y="3298"/>
                  </a:moveTo>
                  <a:lnTo>
                    <a:pt x="491688" y="3298"/>
                  </a:lnTo>
                  <a:lnTo>
                    <a:pt x="491688" y="182349"/>
                  </a:lnTo>
                  <a:lnTo>
                    <a:pt x="3298" y="182349"/>
                  </a:lnTo>
                  <a:close/>
                </a:path>
              </a:pathLst>
            </a:custGeom>
            <a:solidFill>
              <a:srgbClr val="C2FB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29" name="Kombinationstegning: figur 28">
              <a:extLst>
                <a:ext uri="{FF2B5EF4-FFF2-40B4-BE49-F238E27FC236}">
                  <a16:creationId xmlns:a16="http://schemas.microsoft.com/office/drawing/2014/main" id="{2AD4A0BD-8F45-49A5-AE7F-50E8F44B1874}"/>
                </a:ext>
              </a:extLst>
            </p:cNvPr>
            <p:cNvSpPr/>
            <p:nvPr/>
          </p:nvSpPr>
          <p:spPr>
            <a:xfrm>
              <a:off x="7922540" y="3872861"/>
              <a:ext cx="121210" cy="56473"/>
            </a:xfrm>
            <a:custGeom>
              <a:avLst/>
              <a:gdLst>
                <a:gd name="connsiteX0" fmla="*/ 70016 w 386948"/>
                <a:gd name="connsiteY0" fmla="*/ 3298 h 180282"/>
                <a:gd name="connsiteX1" fmla="*/ 3298 w 386948"/>
                <a:gd name="connsiteY1" fmla="*/ 91241 h 180282"/>
                <a:gd name="connsiteX2" fmla="*/ 70016 w 386948"/>
                <a:gd name="connsiteY2" fmla="*/ 179184 h 180282"/>
                <a:gd name="connsiteX3" fmla="*/ 386610 w 386948"/>
                <a:gd name="connsiteY3" fmla="*/ 179184 h 180282"/>
                <a:gd name="connsiteX4" fmla="*/ 386610 w 386948"/>
                <a:gd name="connsiteY4" fmla="*/ 3298 h 180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48" h="180282">
                  <a:moveTo>
                    <a:pt x="70016" y="3298"/>
                  </a:moveTo>
                  <a:lnTo>
                    <a:pt x="3298" y="91241"/>
                  </a:lnTo>
                  <a:lnTo>
                    <a:pt x="70016" y="179184"/>
                  </a:lnTo>
                  <a:lnTo>
                    <a:pt x="386610" y="179184"/>
                  </a:lnTo>
                  <a:lnTo>
                    <a:pt x="386610" y="3298"/>
                  </a:lnTo>
                  <a:close/>
                </a:path>
              </a:pathLst>
            </a:custGeom>
            <a:solidFill>
              <a:srgbClr val="FEE18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30" name="Kombinationstegning: figur 29">
              <a:extLst>
                <a:ext uri="{FF2B5EF4-FFF2-40B4-BE49-F238E27FC236}">
                  <a16:creationId xmlns:a16="http://schemas.microsoft.com/office/drawing/2014/main" id="{016A0843-7F15-4DC7-A591-F3712B8B7687}"/>
                </a:ext>
              </a:extLst>
            </p:cNvPr>
            <p:cNvSpPr/>
            <p:nvPr/>
          </p:nvSpPr>
          <p:spPr>
            <a:xfrm>
              <a:off x="7844267" y="3872861"/>
              <a:ext cx="100549" cy="56473"/>
            </a:xfrm>
            <a:custGeom>
              <a:avLst/>
              <a:gdLst>
                <a:gd name="connsiteX0" fmla="*/ 3298 w 320991"/>
                <a:gd name="connsiteY0" fmla="*/ 3298 h 180282"/>
                <a:gd name="connsiteX1" fmla="*/ 319892 w 320991"/>
                <a:gd name="connsiteY1" fmla="*/ 3298 h 180282"/>
                <a:gd name="connsiteX2" fmla="*/ 319892 w 320991"/>
                <a:gd name="connsiteY2" fmla="*/ 179184 h 180282"/>
                <a:gd name="connsiteX3" fmla="*/ 3298 w 320991"/>
                <a:gd name="connsiteY3" fmla="*/ 179184 h 180282"/>
              </a:gdLst>
              <a:ahLst/>
              <a:cxnLst>
                <a:cxn ang="0">
                  <a:pos x="connsiteX0" y="connsiteY0"/>
                </a:cxn>
                <a:cxn ang="0">
                  <a:pos x="connsiteX1" y="connsiteY1"/>
                </a:cxn>
                <a:cxn ang="0">
                  <a:pos x="connsiteX2" y="connsiteY2"/>
                </a:cxn>
                <a:cxn ang="0">
                  <a:pos x="connsiteX3" y="connsiteY3"/>
                </a:cxn>
              </a:cxnLst>
              <a:rect l="l" t="t" r="r" b="b"/>
              <a:pathLst>
                <a:path w="320991" h="180282">
                  <a:moveTo>
                    <a:pt x="3298" y="3298"/>
                  </a:moveTo>
                  <a:lnTo>
                    <a:pt x="319892" y="3298"/>
                  </a:lnTo>
                  <a:lnTo>
                    <a:pt x="319892" y="179184"/>
                  </a:lnTo>
                  <a:lnTo>
                    <a:pt x="3298" y="179184"/>
                  </a:lnTo>
                  <a:close/>
                </a:path>
              </a:pathLst>
            </a:custGeom>
            <a:solidFill>
              <a:srgbClr val="FFEDB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31" name="Kombinationstegning: figur 30">
              <a:extLst>
                <a:ext uri="{FF2B5EF4-FFF2-40B4-BE49-F238E27FC236}">
                  <a16:creationId xmlns:a16="http://schemas.microsoft.com/office/drawing/2014/main" id="{484337AF-55C1-4626-BCF3-612EC969B45B}"/>
                </a:ext>
              </a:extLst>
            </p:cNvPr>
            <p:cNvSpPr/>
            <p:nvPr/>
          </p:nvSpPr>
          <p:spPr>
            <a:xfrm>
              <a:off x="7817996" y="4174811"/>
              <a:ext cx="140494" cy="28925"/>
            </a:xfrm>
            <a:custGeom>
              <a:avLst/>
              <a:gdLst>
                <a:gd name="connsiteX0" fmla="*/ 3298 w 448508"/>
                <a:gd name="connsiteY0" fmla="*/ 3298 h 92339"/>
                <a:gd name="connsiteX1" fmla="*/ 3298 w 448508"/>
                <a:gd name="connsiteY1" fmla="*/ 91241 h 92339"/>
                <a:gd name="connsiteX2" fmla="*/ 403759 w 448508"/>
                <a:gd name="connsiteY2" fmla="*/ 91241 h 92339"/>
                <a:gd name="connsiteX3" fmla="*/ 445532 w 448508"/>
                <a:gd name="connsiteY3" fmla="*/ 47269 h 92339"/>
                <a:gd name="connsiteX4" fmla="*/ 403759 w 448508"/>
                <a:gd name="connsiteY4" fmla="*/ 3298 h 92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508" h="92339">
                  <a:moveTo>
                    <a:pt x="3298" y="3298"/>
                  </a:moveTo>
                  <a:lnTo>
                    <a:pt x="3298" y="91241"/>
                  </a:lnTo>
                  <a:lnTo>
                    <a:pt x="403759" y="91241"/>
                  </a:lnTo>
                  <a:lnTo>
                    <a:pt x="445532" y="47269"/>
                  </a:lnTo>
                  <a:lnTo>
                    <a:pt x="403759" y="3298"/>
                  </a:lnTo>
                  <a:close/>
                </a:path>
              </a:pathLst>
            </a:custGeom>
            <a:solidFill>
              <a:srgbClr val="C2FB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32" name="Kombinationstegning: figur 31">
              <a:extLst>
                <a:ext uri="{FF2B5EF4-FFF2-40B4-BE49-F238E27FC236}">
                  <a16:creationId xmlns:a16="http://schemas.microsoft.com/office/drawing/2014/main" id="{C3F0F805-BD94-43AE-A926-29D88C9B958D}"/>
                </a:ext>
              </a:extLst>
            </p:cNvPr>
            <p:cNvSpPr/>
            <p:nvPr/>
          </p:nvSpPr>
          <p:spPr>
            <a:xfrm>
              <a:off x="7943439" y="4174811"/>
              <a:ext cx="71624" cy="28925"/>
            </a:xfrm>
            <a:custGeom>
              <a:avLst/>
              <a:gdLst>
                <a:gd name="connsiteX0" fmla="*/ 3298 w 228651"/>
                <a:gd name="connsiteY0" fmla="*/ 3298 h 92339"/>
                <a:gd name="connsiteX1" fmla="*/ 227873 w 228651"/>
                <a:gd name="connsiteY1" fmla="*/ 3298 h 92339"/>
                <a:gd name="connsiteX2" fmla="*/ 227873 w 228651"/>
                <a:gd name="connsiteY2" fmla="*/ 91241 h 92339"/>
                <a:gd name="connsiteX3" fmla="*/ 3298 w 228651"/>
                <a:gd name="connsiteY3" fmla="*/ 91241 h 92339"/>
              </a:gdLst>
              <a:ahLst/>
              <a:cxnLst>
                <a:cxn ang="0">
                  <a:pos x="connsiteX0" y="connsiteY0"/>
                </a:cxn>
                <a:cxn ang="0">
                  <a:pos x="connsiteX1" y="connsiteY1"/>
                </a:cxn>
                <a:cxn ang="0">
                  <a:pos x="connsiteX2" y="connsiteY2"/>
                </a:cxn>
                <a:cxn ang="0">
                  <a:pos x="connsiteX3" y="connsiteY3"/>
                </a:cxn>
              </a:cxnLst>
              <a:rect l="l" t="t" r="r" b="b"/>
              <a:pathLst>
                <a:path w="228651" h="92339">
                  <a:moveTo>
                    <a:pt x="3298" y="3298"/>
                  </a:moveTo>
                  <a:lnTo>
                    <a:pt x="227873" y="3298"/>
                  </a:lnTo>
                  <a:lnTo>
                    <a:pt x="227873" y="91241"/>
                  </a:lnTo>
                  <a:lnTo>
                    <a:pt x="3298" y="91241"/>
                  </a:lnTo>
                  <a:close/>
                </a:path>
              </a:pathLst>
            </a:custGeom>
            <a:solidFill>
              <a:srgbClr val="71E2F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33" name="Kombinationstegning: figur 32">
              <a:extLst>
                <a:ext uri="{FF2B5EF4-FFF2-40B4-BE49-F238E27FC236}">
                  <a16:creationId xmlns:a16="http://schemas.microsoft.com/office/drawing/2014/main" id="{9E1AB43A-3AB9-4F3D-8556-F86B9D1964C9}"/>
                </a:ext>
              </a:extLst>
            </p:cNvPr>
            <p:cNvSpPr/>
            <p:nvPr/>
          </p:nvSpPr>
          <p:spPr>
            <a:xfrm>
              <a:off x="8041334" y="4174811"/>
              <a:ext cx="28925" cy="28925"/>
            </a:xfrm>
            <a:custGeom>
              <a:avLst/>
              <a:gdLst>
                <a:gd name="connsiteX0" fmla="*/ 3298 w 92339"/>
                <a:gd name="connsiteY0" fmla="*/ 3298 h 92339"/>
                <a:gd name="connsiteX1" fmla="*/ 91241 w 92339"/>
                <a:gd name="connsiteY1" fmla="*/ 3298 h 92339"/>
                <a:gd name="connsiteX2" fmla="*/ 91241 w 92339"/>
                <a:gd name="connsiteY2" fmla="*/ 91241 h 92339"/>
                <a:gd name="connsiteX3" fmla="*/ 3298 w 92339"/>
                <a:gd name="connsiteY3" fmla="*/ 91241 h 92339"/>
              </a:gdLst>
              <a:ahLst/>
              <a:cxnLst>
                <a:cxn ang="0">
                  <a:pos x="connsiteX0" y="connsiteY0"/>
                </a:cxn>
                <a:cxn ang="0">
                  <a:pos x="connsiteX1" y="connsiteY1"/>
                </a:cxn>
                <a:cxn ang="0">
                  <a:pos x="connsiteX2" y="connsiteY2"/>
                </a:cxn>
                <a:cxn ang="0">
                  <a:pos x="connsiteX3" y="connsiteY3"/>
                </a:cxn>
              </a:cxnLst>
              <a:rect l="l" t="t" r="r" b="b"/>
              <a:pathLst>
                <a:path w="92339" h="92339">
                  <a:moveTo>
                    <a:pt x="3298" y="3298"/>
                  </a:moveTo>
                  <a:lnTo>
                    <a:pt x="91241" y="3298"/>
                  </a:lnTo>
                  <a:lnTo>
                    <a:pt x="91241" y="91241"/>
                  </a:lnTo>
                  <a:lnTo>
                    <a:pt x="3298" y="91241"/>
                  </a:lnTo>
                  <a:close/>
                </a:path>
              </a:pathLst>
            </a:custGeom>
            <a:solidFill>
              <a:srgbClr val="71E2F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34" name="Kombinationstegning: figur 33">
              <a:extLst>
                <a:ext uri="{FF2B5EF4-FFF2-40B4-BE49-F238E27FC236}">
                  <a16:creationId xmlns:a16="http://schemas.microsoft.com/office/drawing/2014/main" id="{1F6F00AE-4E1A-4269-A3BD-C1D5EFB9F690}"/>
                </a:ext>
              </a:extLst>
            </p:cNvPr>
            <p:cNvSpPr/>
            <p:nvPr/>
          </p:nvSpPr>
          <p:spPr>
            <a:xfrm>
              <a:off x="7817996" y="4234728"/>
              <a:ext cx="140494" cy="28925"/>
            </a:xfrm>
            <a:custGeom>
              <a:avLst/>
              <a:gdLst>
                <a:gd name="connsiteX0" fmla="*/ 3298 w 448508"/>
                <a:gd name="connsiteY0" fmla="*/ 3298 h 92339"/>
                <a:gd name="connsiteX1" fmla="*/ 3298 w 448508"/>
                <a:gd name="connsiteY1" fmla="*/ 91241 h 92339"/>
                <a:gd name="connsiteX2" fmla="*/ 403759 w 448508"/>
                <a:gd name="connsiteY2" fmla="*/ 91241 h 92339"/>
                <a:gd name="connsiteX3" fmla="*/ 445532 w 448508"/>
                <a:gd name="connsiteY3" fmla="*/ 47269 h 92339"/>
                <a:gd name="connsiteX4" fmla="*/ 403759 w 448508"/>
                <a:gd name="connsiteY4" fmla="*/ 3298 h 92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508" h="92339">
                  <a:moveTo>
                    <a:pt x="3298" y="3298"/>
                  </a:moveTo>
                  <a:lnTo>
                    <a:pt x="3298" y="91241"/>
                  </a:lnTo>
                  <a:lnTo>
                    <a:pt x="403759" y="91241"/>
                  </a:lnTo>
                  <a:lnTo>
                    <a:pt x="445532" y="47269"/>
                  </a:lnTo>
                  <a:lnTo>
                    <a:pt x="403759" y="3298"/>
                  </a:lnTo>
                  <a:close/>
                </a:path>
              </a:pathLst>
            </a:custGeom>
            <a:solidFill>
              <a:srgbClr val="C2FB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35" name="Kombinationstegning: figur 34">
              <a:extLst>
                <a:ext uri="{FF2B5EF4-FFF2-40B4-BE49-F238E27FC236}">
                  <a16:creationId xmlns:a16="http://schemas.microsoft.com/office/drawing/2014/main" id="{FDCC55EB-CE13-4933-AD21-AC45D631BA8E}"/>
                </a:ext>
              </a:extLst>
            </p:cNvPr>
            <p:cNvSpPr/>
            <p:nvPr/>
          </p:nvSpPr>
          <p:spPr>
            <a:xfrm>
              <a:off x="7943439" y="4234728"/>
              <a:ext cx="71624" cy="28925"/>
            </a:xfrm>
            <a:custGeom>
              <a:avLst/>
              <a:gdLst>
                <a:gd name="connsiteX0" fmla="*/ 3298 w 228651"/>
                <a:gd name="connsiteY0" fmla="*/ 3298 h 92339"/>
                <a:gd name="connsiteX1" fmla="*/ 227873 w 228651"/>
                <a:gd name="connsiteY1" fmla="*/ 3298 h 92339"/>
                <a:gd name="connsiteX2" fmla="*/ 227873 w 228651"/>
                <a:gd name="connsiteY2" fmla="*/ 91241 h 92339"/>
                <a:gd name="connsiteX3" fmla="*/ 3298 w 228651"/>
                <a:gd name="connsiteY3" fmla="*/ 91241 h 92339"/>
              </a:gdLst>
              <a:ahLst/>
              <a:cxnLst>
                <a:cxn ang="0">
                  <a:pos x="connsiteX0" y="connsiteY0"/>
                </a:cxn>
                <a:cxn ang="0">
                  <a:pos x="connsiteX1" y="connsiteY1"/>
                </a:cxn>
                <a:cxn ang="0">
                  <a:pos x="connsiteX2" y="connsiteY2"/>
                </a:cxn>
                <a:cxn ang="0">
                  <a:pos x="connsiteX3" y="connsiteY3"/>
                </a:cxn>
              </a:cxnLst>
              <a:rect l="l" t="t" r="r" b="b"/>
              <a:pathLst>
                <a:path w="228651" h="92339">
                  <a:moveTo>
                    <a:pt x="3298" y="3298"/>
                  </a:moveTo>
                  <a:lnTo>
                    <a:pt x="227873" y="3298"/>
                  </a:lnTo>
                  <a:lnTo>
                    <a:pt x="227873" y="91241"/>
                  </a:lnTo>
                  <a:lnTo>
                    <a:pt x="3298" y="91241"/>
                  </a:lnTo>
                  <a:close/>
                </a:path>
              </a:pathLst>
            </a:custGeom>
            <a:solidFill>
              <a:srgbClr val="71E2F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36" name="Kombinationstegning: figur 35">
              <a:extLst>
                <a:ext uri="{FF2B5EF4-FFF2-40B4-BE49-F238E27FC236}">
                  <a16:creationId xmlns:a16="http://schemas.microsoft.com/office/drawing/2014/main" id="{DE3B016C-4E96-46C7-B20B-4E1D1B0EFF95}"/>
                </a:ext>
              </a:extLst>
            </p:cNvPr>
            <p:cNvSpPr/>
            <p:nvPr/>
          </p:nvSpPr>
          <p:spPr>
            <a:xfrm>
              <a:off x="8041334" y="4234728"/>
              <a:ext cx="28925" cy="28925"/>
            </a:xfrm>
            <a:custGeom>
              <a:avLst/>
              <a:gdLst>
                <a:gd name="connsiteX0" fmla="*/ 3298 w 92339"/>
                <a:gd name="connsiteY0" fmla="*/ 3298 h 92339"/>
                <a:gd name="connsiteX1" fmla="*/ 91241 w 92339"/>
                <a:gd name="connsiteY1" fmla="*/ 3298 h 92339"/>
                <a:gd name="connsiteX2" fmla="*/ 91241 w 92339"/>
                <a:gd name="connsiteY2" fmla="*/ 91241 h 92339"/>
                <a:gd name="connsiteX3" fmla="*/ 3298 w 92339"/>
                <a:gd name="connsiteY3" fmla="*/ 91241 h 92339"/>
              </a:gdLst>
              <a:ahLst/>
              <a:cxnLst>
                <a:cxn ang="0">
                  <a:pos x="connsiteX0" y="connsiteY0"/>
                </a:cxn>
                <a:cxn ang="0">
                  <a:pos x="connsiteX1" y="connsiteY1"/>
                </a:cxn>
                <a:cxn ang="0">
                  <a:pos x="connsiteX2" y="connsiteY2"/>
                </a:cxn>
                <a:cxn ang="0">
                  <a:pos x="connsiteX3" y="connsiteY3"/>
                </a:cxn>
              </a:cxnLst>
              <a:rect l="l" t="t" r="r" b="b"/>
              <a:pathLst>
                <a:path w="92339" h="92339">
                  <a:moveTo>
                    <a:pt x="3298" y="3298"/>
                  </a:moveTo>
                  <a:lnTo>
                    <a:pt x="91241" y="3298"/>
                  </a:lnTo>
                  <a:lnTo>
                    <a:pt x="91241" y="91241"/>
                  </a:lnTo>
                  <a:lnTo>
                    <a:pt x="3298" y="91241"/>
                  </a:lnTo>
                  <a:close/>
                </a:path>
              </a:pathLst>
            </a:custGeom>
            <a:solidFill>
              <a:srgbClr val="71E2F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37" name="Kombinationstegning: figur 36">
              <a:extLst>
                <a:ext uri="{FF2B5EF4-FFF2-40B4-BE49-F238E27FC236}">
                  <a16:creationId xmlns:a16="http://schemas.microsoft.com/office/drawing/2014/main" id="{FD190665-D645-4775-B824-E319CF9FCEC1}"/>
                </a:ext>
              </a:extLst>
            </p:cNvPr>
            <p:cNvSpPr/>
            <p:nvPr/>
          </p:nvSpPr>
          <p:spPr>
            <a:xfrm>
              <a:off x="7817996" y="3988863"/>
              <a:ext cx="140494" cy="28925"/>
            </a:xfrm>
            <a:custGeom>
              <a:avLst/>
              <a:gdLst>
                <a:gd name="connsiteX0" fmla="*/ 3298 w 448508"/>
                <a:gd name="connsiteY0" fmla="*/ 91241 h 92339"/>
                <a:gd name="connsiteX1" fmla="*/ 3298 w 448508"/>
                <a:gd name="connsiteY1" fmla="*/ 3298 h 92339"/>
                <a:gd name="connsiteX2" fmla="*/ 403759 w 448508"/>
                <a:gd name="connsiteY2" fmla="*/ 3298 h 92339"/>
                <a:gd name="connsiteX3" fmla="*/ 445532 w 448508"/>
                <a:gd name="connsiteY3" fmla="*/ 47269 h 92339"/>
                <a:gd name="connsiteX4" fmla="*/ 403759 w 448508"/>
                <a:gd name="connsiteY4" fmla="*/ 91241 h 92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508" h="92339">
                  <a:moveTo>
                    <a:pt x="3298" y="91241"/>
                  </a:moveTo>
                  <a:lnTo>
                    <a:pt x="3298" y="3298"/>
                  </a:lnTo>
                  <a:lnTo>
                    <a:pt x="403759" y="3298"/>
                  </a:lnTo>
                  <a:lnTo>
                    <a:pt x="445532" y="47269"/>
                  </a:lnTo>
                  <a:lnTo>
                    <a:pt x="403759" y="91241"/>
                  </a:lnTo>
                  <a:close/>
                </a:path>
              </a:pathLst>
            </a:custGeom>
            <a:solidFill>
              <a:srgbClr val="C2FB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38" name="Kombinationstegning: figur 37">
              <a:extLst>
                <a:ext uri="{FF2B5EF4-FFF2-40B4-BE49-F238E27FC236}">
                  <a16:creationId xmlns:a16="http://schemas.microsoft.com/office/drawing/2014/main" id="{29EFE7D3-7273-4BAA-8262-4A28FB437D01}"/>
                </a:ext>
              </a:extLst>
            </p:cNvPr>
            <p:cNvSpPr/>
            <p:nvPr/>
          </p:nvSpPr>
          <p:spPr>
            <a:xfrm>
              <a:off x="7943439" y="3988863"/>
              <a:ext cx="71624" cy="28925"/>
            </a:xfrm>
            <a:custGeom>
              <a:avLst/>
              <a:gdLst>
                <a:gd name="connsiteX0" fmla="*/ 3298 w 228651"/>
                <a:gd name="connsiteY0" fmla="*/ 3298 h 92339"/>
                <a:gd name="connsiteX1" fmla="*/ 227873 w 228651"/>
                <a:gd name="connsiteY1" fmla="*/ 3298 h 92339"/>
                <a:gd name="connsiteX2" fmla="*/ 227873 w 228651"/>
                <a:gd name="connsiteY2" fmla="*/ 91241 h 92339"/>
                <a:gd name="connsiteX3" fmla="*/ 3298 w 228651"/>
                <a:gd name="connsiteY3" fmla="*/ 91241 h 92339"/>
              </a:gdLst>
              <a:ahLst/>
              <a:cxnLst>
                <a:cxn ang="0">
                  <a:pos x="connsiteX0" y="connsiteY0"/>
                </a:cxn>
                <a:cxn ang="0">
                  <a:pos x="connsiteX1" y="connsiteY1"/>
                </a:cxn>
                <a:cxn ang="0">
                  <a:pos x="connsiteX2" y="connsiteY2"/>
                </a:cxn>
                <a:cxn ang="0">
                  <a:pos x="connsiteX3" y="connsiteY3"/>
                </a:cxn>
              </a:cxnLst>
              <a:rect l="l" t="t" r="r" b="b"/>
              <a:pathLst>
                <a:path w="228651" h="92339">
                  <a:moveTo>
                    <a:pt x="3298" y="3298"/>
                  </a:moveTo>
                  <a:lnTo>
                    <a:pt x="227873" y="3298"/>
                  </a:lnTo>
                  <a:lnTo>
                    <a:pt x="227873" y="91241"/>
                  </a:lnTo>
                  <a:lnTo>
                    <a:pt x="3298" y="91241"/>
                  </a:lnTo>
                  <a:close/>
                </a:path>
              </a:pathLst>
            </a:custGeom>
            <a:solidFill>
              <a:srgbClr val="71E2F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39" name="Kombinationstegning: figur 38">
              <a:extLst>
                <a:ext uri="{FF2B5EF4-FFF2-40B4-BE49-F238E27FC236}">
                  <a16:creationId xmlns:a16="http://schemas.microsoft.com/office/drawing/2014/main" id="{A1943F4F-B023-4950-9378-FFAD7B913397}"/>
                </a:ext>
              </a:extLst>
            </p:cNvPr>
            <p:cNvSpPr/>
            <p:nvPr/>
          </p:nvSpPr>
          <p:spPr>
            <a:xfrm>
              <a:off x="8041334" y="3988863"/>
              <a:ext cx="28925" cy="28925"/>
            </a:xfrm>
            <a:custGeom>
              <a:avLst/>
              <a:gdLst>
                <a:gd name="connsiteX0" fmla="*/ 3298 w 92339"/>
                <a:gd name="connsiteY0" fmla="*/ 3298 h 92339"/>
                <a:gd name="connsiteX1" fmla="*/ 91241 w 92339"/>
                <a:gd name="connsiteY1" fmla="*/ 3298 h 92339"/>
                <a:gd name="connsiteX2" fmla="*/ 91241 w 92339"/>
                <a:gd name="connsiteY2" fmla="*/ 91241 h 92339"/>
                <a:gd name="connsiteX3" fmla="*/ 3298 w 92339"/>
                <a:gd name="connsiteY3" fmla="*/ 91241 h 92339"/>
              </a:gdLst>
              <a:ahLst/>
              <a:cxnLst>
                <a:cxn ang="0">
                  <a:pos x="connsiteX0" y="connsiteY0"/>
                </a:cxn>
                <a:cxn ang="0">
                  <a:pos x="connsiteX1" y="connsiteY1"/>
                </a:cxn>
                <a:cxn ang="0">
                  <a:pos x="connsiteX2" y="connsiteY2"/>
                </a:cxn>
                <a:cxn ang="0">
                  <a:pos x="connsiteX3" y="connsiteY3"/>
                </a:cxn>
              </a:cxnLst>
              <a:rect l="l" t="t" r="r" b="b"/>
              <a:pathLst>
                <a:path w="92339" h="92339">
                  <a:moveTo>
                    <a:pt x="3298" y="3298"/>
                  </a:moveTo>
                  <a:lnTo>
                    <a:pt x="91241" y="3298"/>
                  </a:lnTo>
                  <a:lnTo>
                    <a:pt x="91241" y="91241"/>
                  </a:lnTo>
                  <a:lnTo>
                    <a:pt x="3298" y="91241"/>
                  </a:lnTo>
                  <a:close/>
                </a:path>
              </a:pathLst>
            </a:custGeom>
            <a:solidFill>
              <a:srgbClr val="71E2F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40" name="Kombinationstegning: figur 39">
              <a:extLst>
                <a:ext uri="{FF2B5EF4-FFF2-40B4-BE49-F238E27FC236}">
                  <a16:creationId xmlns:a16="http://schemas.microsoft.com/office/drawing/2014/main" id="{1CD30FCC-2959-45E2-A9C6-50290FFB8423}"/>
                </a:ext>
              </a:extLst>
            </p:cNvPr>
            <p:cNvSpPr/>
            <p:nvPr/>
          </p:nvSpPr>
          <p:spPr>
            <a:xfrm>
              <a:off x="7656125" y="4069899"/>
              <a:ext cx="110191" cy="75757"/>
            </a:xfrm>
            <a:custGeom>
              <a:avLst/>
              <a:gdLst>
                <a:gd name="connsiteX0" fmla="*/ 348882 w 351771"/>
                <a:gd name="connsiteY0" fmla="*/ 239279 h 241842"/>
                <a:gd name="connsiteX1" fmla="*/ 3298 w 351771"/>
                <a:gd name="connsiteY1" fmla="*/ 85379 h 241842"/>
                <a:gd name="connsiteX2" fmla="*/ 348882 w 351771"/>
                <a:gd name="connsiteY2" fmla="*/ 3298 h 241842"/>
              </a:gdLst>
              <a:ahLst/>
              <a:cxnLst>
                <a:cxn ang="0">
                  <a:pos x="connsiteX0" y="connsiteY0"/>
                </a:cxn>
                <a:cxn ang="0">
                  <a:pos x="connsiteX1" y="connsiteY1"/>
                </a:cxn>
                <a:cxn ang="0">
                  <a:pos x="connsiteX2" y="connsiteY2"/>
                </a:cxn>
              </a:cxnLst>
              <a:rect l="l" t="t" r="r" b="b"/>
              <a:pathLst>
                <a:path w="351771" h="241842">
                  <a:moveTo>
                    <a:pt x="348882" y="239279"/>
                  </a:moveTo>
                  <a:lnTo>
                    <a:pt x="3298" y="85379"/>
                  </a:lnTo>
                  <a:lnTo>
                    <a:pt x="348882" y="3298"/>
                  </a:lnTo>
                  <a:close/>
                </a:path>
              </a:pathLst>
            </a:custGeom>
            <a:solidFill>
              <a:srgbClr val="FEE18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41" name="Kombinationstegning: figur 40">
              <a:extLst>
                <a:ext uri="{FF2B5EF4-FFF2-40B4-BE49-F238E27FC236}">
                  <a16:creationId xmlns:a16="http://schemas.microsoft.com/office/drawing/2014/main" id="{66E84019-C536-47FC-9FEE-FFC05B5D5DFA}"/>
                </a:ext>
              </a:extLst>
            </p:cNvPr>
            <p:cNvSpPr/>
            <p:nvPr/>
          </p:nvSpPr>
          <p:spPr>
            <a:xfrm>
              <a:off x="7656125" y="4047402"/>
              <a:ext cx="110191" cy="49586"/>
            </a:xfrm>
            <a:custGeom>
              <a:avLst/>
              <a:gdLst>
                <a:gd name="connsiteX0" fmla="*/ 348882 w 351771"/>
                <a:gd name="connsiteY0" fmla="*/ 157198 h 158297"/>
                <a:gd name="connsiteX1" fmla="*/ 3298 w 351771"/>
                <a:gd name="connsiteY1" fmla="*/ 157198 h 158297"/>
                <a:gd name="connsiteX2" fmla="*/ 348882 w 351771"/>
                <a:gd name="connsiteY2" fmla="*/ 3298 h 158297"/>
              </a:gdLst>
              <a:ahLst/>
              <a:cxnLst>
                <a:cxn ang="0">
                  <a:pos x="connsiteX0" y="connsiteY0"/>
                </a:cxn>
                <a:cxn ang="0">
                  <a:pos x="connsiteX1" y="connsiteY1"/>
                </a:cxn>
                <a:cxn ang="0">
                  <a:pos x="connsiteX2" y="connsiteY2"/>
                </a:cxn>
              </a:cxnLst>
              <a:rect l="l" t="t" r="r" b="b"/>
              <a:pathLst>
                <a:path w="351771" h="158297">
                  <a:moveTo>
                    <a:pt x="348882" y="157198"/>
                  </a:moveTo>
                  <a:lnTo>
                    <a:pt x="3298" y="157198"/>
                  </a:lnTo>
                  <a:lnTo>
                    <a:pt x="348882" y="3298"/>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42" name="Kombinationstegning: figur 41">
              <a:extLst>
                <a:ext uri="{FF2B5EF4-FFF2-40B4-BE49-F238E27FC236}">
                  <a16:creationId xmlns:a16="http://schemas.microsoft.com/office/drawing/2014/main" id="{A3308AA0-2A90-46D8-AB18-F2AE5C06F112}"/>
                </a:ext>
              </a:extLst>
            </p:cNvPr>
            <p:cNvSpPr/>
            <p:nvPr/>
          </p:nvSpPr>
          <p:spPr>
            <a:xfrm>
              <a:off x="7764378" y="4069899"/>
              <a:ext cx="347103" cy="75757"/>
            </a:xfrm>
            <a:custGeom>
              <a:avLst/>
              <a:gdLst>
                <a:gd name="connsiteX0" fmla="*/ 1064816 w 1108079"/>
                <a:gd name="connsiteY0" fmla="*/ 239275 h 241842"/>
                <a:gd name="connsiteX1" fmla="*/ 3298 w 1108079"/>
                <a:gd name="connsiteY1" fmla="*/ 239279 h 241842"/>
                <a:gd name="connsiteX2" fmla="*/ 3298 w 1108079"/>
                <a:gd name="connsiteY2" fmla="*/ 85379 h 241842"/>
                <a:gd name="connsiteX3" fmla="*/ 1108788 w 1108079"/>
                <a:gd name="connsiteY3" fmla="*/ 3298 h 241842"/>
              </a:gdLst>
              <a:ahLst/>
              <a:cxnLst>
                <a:cxn ang="0">
                  <a:pos x="connsiteX0" y="connsiteY0"/>
                </a:cxn>
                <a:cxn ang="0">
                  <a:pos x="connsiteX1" y="connsiteY1"/>
                </a:cxn>
                <a:cxn ang="0">
                  <a:pos x="connsiteX2" y="connsiteY2"/>
                </a:cxn>
                <a:cxn ang="0">
                  <a:pos x="connsiteX3" y="connsiteY3"/>
                </a:cxn>
              </a:cxnLst>
              <a:rect l="l" t="t" r="r" b="b"/>
              <a:pathLst>
                <a:path w="1108079" h="241842">
                  <a:moveTo>
                    <a:pt x="1064816" y="239275"/>
                  </a:moveTo>
                  <a:lnTo>
                    <a:pt x="3298" y="239279"/>
                  </a:lnTo>
                  <a:lnTo>
                    <a:pt x="3298" y="85379"/>
                  </a:lnTo>
                  <a:lnTo>
                    <a:pt x="1108788" y="3298"/>
                  </a:lnTo>
                  <a:close/>
                </a:path>
              </a:pathLst>
            </a:custGeom>
            <a:solidFill>
              <a:srgbClr val="12114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dirty="0">
                <a:ln>
                  <a:noFill/>
                </a:ln>
                <a:solidFill>
                  <a:prstClr val="black"/>
                </a:solidFill>
                <a:effectLst/>
                <a:uLnTx/>
                <a:uFillTx/>
                <a:ea typeface="+mn-ea"/>
                <a:cs typeface="+mn-cs"/>
              </a:endParaRPr>
            </a:p>
          </p:txBody>
        </p:sp>
        <p:sp>
          <p:nvSpPr>
            <p:cNvPr id="43" name="Kombinationstegning: figur 42">
              <a:extLst>
                <a:ext uri="{FF2B5EF4-FFF2-40B4-BE49-F238E27FC236}">
                  <a16:creationId xmlns:a16="http://schemas.microsoft.com/office/drawing/2014/main" id="{24306BBE-2B50-464B-A86E-377634FC688D}"/>
                </a:ext>
              </a:extLst>
            </p:cNvPr>
            <p:cNvSpPr/>
            <p:nvPr/>
          </p:nvSpPr>
          <p:spPr>
            <a:xfrm>
              <a:off x="7764378" y="4047402"/>
              <a:ext cx="347103" cy="49586"/>
            </a:xfrm>
            <a:custGeom>
              <a:avLst/>
              <a:gdLst>
                <a:gd name="connsiteX0" fmla="*/ 1108788 w 1108079"/>
                <a:gd name="connsiteY0" fmla="*/ 157198 h 158297"/>
                <a:gd name="connsiteX1" fmla="*/ 3298 w 1108079"/>
                <a:gd name="connsiteY1" fmla="*/ 157198 h 158297"/>
                <a:gd name="connsiteX2" fmla="*/ 3298 w 1108079"/>
                <a:gd name="connsiteY2" fmla="*/ 3298 h 158297"/>
                <a:gd name="connsiteX3" fmla="*/ 1064816 w 1108079"/>
                <a:gd name="connsiteY3" fmla="*/ 3298 h 158297"/>
              </a:gdLst>
              <a:ahLst/>
              <a:cxnLst>
                <a:cxn ang="0">
                  <a:pos x="connsiteX0" y="connsiteY0"/>
                </a:cxn>
                <a:cxn ang="0">
                  <a:pos x="connsiteX1" y="connsiteY1"/>
                </a:cxn>
                <a:cxn ang="0">
                  <a:pos x="connsiteX2" y="connsiteY2"/>
                </a:cxn>
                <a:cxn ang="0">
                  <a:pos x="connsiteX3" y="connsiteY3"/>
                </a:cxn>
              </a:cxnLst>
              <a:rect l="l" t="t" r="r" b="b"/>
              <a:pathLst>
                <a:path w="1108079" h="158297">
                  <a:moveTo>
                    <a:pt x="1108788" y="157198"/>
                  </a:moveTo>
                  <a:lnTo>
                    <a:pt x="3298" y="157198"/>
                  </a:lnTo>
                  <a:lnTo>
                    <a:pt x="3298" y="3298"/>
                  </a:lnTo>
                  <a:lnTo>
                    <a:pt x="1064816" y="3298"/>
                  </a:lnTo>
                  <a:close/>
                </a:path>
              </a:pathLst>
            </a:custGeom>
            <a:solidFill>
              <a:srgbClr val="36679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44" name="Kombinationstegning: figur 43">
              <a:extLst>
                <a:ext uri="{FF2B5EF4-FFF2-40B4-BE49-F238E27FC236}">
                  <a16:creationId xmlns:a16="http://schemas.microsoft.com/office/drawing/2014/main" id="{29ABD359-A81A-4460-8650-222ECC9C8979}"/>
                </a:ext>
              </a:extLst>
            </p:cNvPr>
            <p:cNvSpPr/>
            <p:nvPr/>
          </p:nvSpPr>
          <p:spPr>
            <a:xfrm>
              <a:off x="7943439" y="4081112"/>
              <a:ext cx="168042" cy="28925"/>
            </a:xfrm>
            <a:custGeom>
              <a:avLst/>
              <a:gdLst>
                <a:gd name="connsiteX0" fmla="*/ 3298 w 536451"/>
                <a:gd name="connsiteY0" fmla="*/ 3298 h 92339"/>
                <a:gd name="connsiteX1" fmla="*/ 537159 w 536451"/>
                <a:gd name="connsiteY1" fmla="*/ 3298 h 92339"/>
                <a:gd name="connsiteX2" fmla="*/ 537159 w 536451"/>
                <a:gd name="connsiteY2" fmla="*/ 91241 h 92339"/>
                <a:gd name="connsiteX3" fmla="*/ 3298 w 536451"/>
                <a:gd name="connsiteY3" fmla="*/ 91241 h 92339"/>
              </a:gdLst>
              <a:ahLst/>
              <a:cxnLst>
                <a:cxn ang="0">
                  <a:pos x="connsiteX0" y="connsiteY0"/>
                </a:cxn>
                <a:cxn ang="0">
                  <a:pos x="connsiteX1" y="connsiteY1"/>
                </a:cxn>
                <a:cxn ang="0">
                  <a:pos x="connsiteX2" y="connsiteY2"/>
                </a:cxn>
                <a:cxn ang="0">
                  <a:pos x="connsiteX3" y="connsiteY3"/>
                </a:cxn>
              </a:cxnLst>
              <a:rect l="l" t="t" r="r" b="b"/>
              <a:pathLst>
                <a:path w="536451" h="92339">
                  <a:moveTo>
                    <a:pt x="3298" y="3298"/>
                  </a:moveTo>
                  <a:lnTo>
                    <a:pt x="537159" y="3298"/>
                  </a:lnTo>
                  <a:lnTo>
                    <a:pt x="537159" y="91241"/>
                  </a:lnTo>
                  <a:lnTo>
                    <a:pt x="3298" y="91241"/>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45" name="Kombinationstegning: figur 44">
              <a:extLst>
                <a:ext uri="{FF2B5EF4-FFF2-40B4-BE49-F238E27FC236}">
                  <a16:creationId xmlns:a16="http://schemas.microsoft.com/office/drawing/2014/main" id="{5877BD18-4316-4469-9DB8-C2B29C77778F}"/>
                </a:ext>
              </a:extLst>
            </p:cNvPr>
            <p:cNvSpPr/>
            <p:nvPr/>
          </p:nvSpPr>
          <p:spPr>
            <a:xfrm>
              <a:off x="8151991" y="4082562"/>
              <a:ext cx="70247" cy="27548"/>
            </a:xfrm>
            <a:custGeom>
              <a:avLst/>
              <a:gdLst>
                <a:gd name="connsiteX0" fmla="*/ 223155 w 224254"/>
                <a:gd name="connsiteY0" fmla="*/ 86597 h 87942"/>
                <a:gd name="connsiteX1" fmla="*/ 223155 w 224254"/>
                <a:gd name="connsiteY1" fmla="*/ 3315 h 87942"/>
                <a:gd name="connsiteX2" fmla="*/ 3298 w 224254"/>
                <a:gd name="connsiteY2" fmla="*/ 3298 h 87942"/>
                <a:gd name="connsiteX3" fmla="*/ 3298 w 224254"/>
                <a:gd name="connsiteY3" fmla="*/ 86615 h 87942"/>
              </a:gdLst>
              <a:ahLst/>
              <a:cxnLst>
                <a:cxn ang="0">
                  <a:pos x="connsiteX0" y="connsiteY0"/>
                </a:cxn>
                <a:cxn ang="0">
                  <a:pos x="connsiteX1" y="connsiteY1"/>
                </a:cxn>
                <a:cxn ang="0">
                  <a:pos x="connsiteX2" y="connsiteY2"/>
                </a:cxn>
                <a:cxn ang="0">
                  <a:pos x="connsiteX3" y="connsiteY3"/>
                </a:cxn>
              </a:cxnLst>
              <a:rect l="l" t="t" r="r" b="b"/>
              <a:pathLst>
                <a:path w="224254" h="87942">
                  <a:moveTo>
                    <a:pt x="223155" y="86597"/>
                  </a:moveTo>
                  <a:lnTo>
                    <a:pt x="223155" y="3315"/>
                  </a:lnTo>
                  <a:lnTo>
                    <a:pt x="3298" y="3298"/>
                  </a:lnTo>
                  <a:lnTo>
                    <a:pt x="3298" y="86615"/>
                  </a:lnTo>
                  <a:close/>
                </a:path>
              </a:pathLst>
            </a:custGeom>
            <a:solidFill>
              <a:srgbClr val="FEE18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46" name="Kombinationstegning: figur 45">
              <a:extLst>
                <a:ext uri="{FF2B5EF4-FFF2-40B4-BE49-F238E27FC236}">
                  <a16:creationId xmlns:a16="http://schemas.microsoft.com/office/drawing/2014/main" id="{BA2ACE1E-531D-4ADA-BDDC-672B4A95CAF5}"/>
                </a:ext>
              </a:extLst>
            </p:cNvPr>
            <p:cNvSpPr/>
            <p:nvPr/>
          </p:nvSpPr>
          <p:spPr>
            <a:xfrm>
              <a:off x="8110985" y="4069899"/>
              <a:ext cx="70247" cy="75757"/>
            </a:xfrm>
            <a:custGeom>
              <a:avLst/>
              <a:gdLst>
                <a:gd name="connsiteX0" fmla="*/ 223155 w 224254"/>
                <a:gd name="connsiteY0" fmla="*/ 239279 h 241842"/>
                <a:gd name="connsiteX1" fmla="*/ 47269 w 224254"/>
                <a:gd name="connsiteY1" fmla="*/ 239279 h 241842"/>
                <a:gd name="connsiteX2" fmla="*/ 3298 w 224254"/>
                <a:gd name="connsiteY2" fmla="*/ 3298 h 241842"/>
                <a:gd name="connsiteX3" fmla="*/ 223155 w 224254"/>
                <a:gd name="connsiteY3" fmla="*/ 85379 h 241842"/>
              </a:gdLst>
              <a:ahLst/>
              <a:cxnLst>
                <a:cxn ang="0">
                  <a:pos x="connsiteX0" y="connsiteY0"/>
                </a:cxn>
                <a:cxn ang="0">
                  <a:pos x="connsiteX1" y="connsiteY1"/>
                </a:cxn>
                <a:cxn ang="0">
                  <a:pos x="connsiteX2" y="connsiteY2"/>
                </a:cxn>
                <a:cxn ang="0">
                  <a:pos x="connsiteX3" y="connsiteY3"/>
                </a:cxn>
              </a:cxnLst>
              <a:rect l="l" t="t" r="r" b="b"/>
              <a:pathLst>
                <a:path w="224254" h="241842">
                  <a:moveTo>
                    <a:pt x="223155" y="239279"/>
                  </a:moveTo>
                  <a:lnTo>
                    <a:pt x="47269" y="239279"/>
                  </a:lnTo>
                  <a:lnTo>
                    <a:pt x="3298" y="3298"/>
                  </a:lnTo>
                  <a:lnTo>
                    <a:pt x="223155" y="85379"/>
                  </a:lnTo>
                  <a:close/>
                </a:path>
              </a:pathLst>
            </a:custGeom>
            <a:solidFill>
              <a:srgbClr val="12114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47" name="Kombinationstegning: figur 46">
              <a:extLst>
                <a:ext uri="{FF2B5EF4-FFF2-40B4-BE49-F238E27FC236}">
                  <a16:creationId xmlns:a16="http://schemas.microsoft.com/office/drawing/2014/main" id="{397CAD9E-D5AF-4CF6-9A4C-60FDFDB1117C}"/>
                </a:ext>
              </a:extLst>
            </p:cNvPr>
            <p:cNvSpPr/>
            <p:nvPr/>
          </p:nvSpPr>
          <p:spPr>
            <a:xfrm>
              <a:off x="8110985" y="4047402"/>
              <a:ext cx="70247" cy="49586"/>
            </a:xfrm>
            <a:custGeom>
              <a:avLst/>
              <a:gdLst>
                <a:gd name="connsiteX0" fmla="*/ 223155 w 224254"/>
                <a:gd name="connsiteY0" fmla="*/ 157198 h 158297"/>
                <a:gd name="connsiteX1" fmla="*/ 3298 w 224254"/>
                <a:gd name="connsiteY1" fmla="*/ 157198 h 158297"/>
                <a:gd name="connsiteX2" fmla="*/ 47269 w 224254"/>
                <a:gd name="connsiteY2" fmla="*/ 3298 h 158297"/>
                <a:gd name="connsiteX3" fmla="*/ 223155 w 224254"/>
                <a:gd name="connsiteY3" fmla="*/ 3298 h 158297"/>
              </a:gdLst>
              <a:ahLst/>
              <a:cxnLst>
                <a:cxn ang="0">
                  <a:pos x="connsiteX0" y="connsiteY0"/>
                </a:cxn>
                <a:cxn ang="0">
                  <a:pos x="connsiteX1" y="connsiteY1"/>
                </a:cxn>
                <a:cxn ang="0">
                  <a:pos x="connsiteX2" y="connsiteY2"/>
                </a:cxn>
                <a:cxn ang="0">
                  <a:pos x="connsiteX3" y="connsiteY3"/>
                </a:cxn>
              </a:cxnLst>
              <a:rect l="l" t="t" r="r" b="b"/>
              <a:pathLst>
                <a:path w="224254" h="158297">
                  <a:moveTo>
                    <a:pt x="223155" y="157198"/>
                  </a:moveTo>
                  <a:lnTo>
                    <a:pt x="3298" y="157198"/>
                  </a:lnTo>
                  <a:lnTo>
                    <a:pt x="47269" y="3298"/>
                  </a:lnTo>
                  <a:lnTo>
                    <a:pt x="223155" y="3298"/>
                  </a:lnTo>
                  <a:close/>
                </a:path>
              </a:pathLst>
            </a:custGeom>
            <a:solidFill>
              <a:srgbClr val="36679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48" name="Kombinationstegning: figur 47">
              <a:extLst>
                <a:ext uri="{FF2B5EF4-FFF2-40B4-BE49-F238E27FC236}">
                  <a16:creationId xmlns:a16="http://schemas.microsoft.com/office/drawing/2014/main" id="{2EA7C653-CBB3-4F66-99FF-E4B04DA0D728}"/>
                </a:ext>
              </a:extLst>
            </p:cNvPr>
            <p:cNvSpPr/>
            <p:nvPr/>
          </p:nvSpPr>
          <p:spPr>
            <a:xfrm>
              <a:off x="8096896" y="4082754"/>
              <a:ext cx="28925" cy="61982"/>
            </a:xfrm>
            <a:custGeom>
              <a:avLst/>
              <a:gdLst>
                <a:gd name="connsiteX0" fmla="*/ 3298 w 92339"/>
                <a:gd name="connsiteY0" fmla="*/ 198236 h 197871"/>
                <a:gd name="connsiteX1" fmla="*/ 3298 w 92339"/>
                <a:gd name="connsiteY1" fmla="*/ 44341 h 197871"/>
                <a:gd name="connsiteX2" fmla="*/ 25284 w 92339"/>
                <a:gd name="connsiteY2" fmla="*/ 3298 h 197871"/>
                <a:gd name="connsiteX3" fmla="*/ 91241 w 92339"/>
                <a:gd name="connsiteY3" fmla="*/ 44341 h 197871"/>
                <a:gd name="connsiteX4" fmla="*/ 91241 w 92339"/>
                <a:gd name="connsiteY4" fmla="*/ 198236 h 197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39" h="197871">
                  <a:moveTo>
                    <a:pt x="3298" y="198236"/>
                  </a:moveTo>
                  <a:lnTo>
                    <a:pt x="3298" y="44341"/>
                  </a:lnTo>
                  <a:lnTo>
                    <a:pt x="25284" y="3298"/>
                  </a:lnTo>
                  <a:lnTo>
                    <a:pt x="91241" y="44341"/>
                  </a:lnTo>
                  <a:lnTo>
                    <a:pt x="91241" y="198236"/>
                  </a:lnTo>
                  <a:close/>
                </a:path>
              </a:pathLst>
            </a:custGeom>
            <a:solidFill>
              <a:srgbClr val="FEE18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49" name="Kombinationstegning: figur 48">
              <a:extLst>
                <a:ext uri="{FF2B5EF4-FFF2-40B4-BE49-F238E27FC236}">
                  <a16:creationId xmlns:a16="http://schemas.microsoft.com/office/drawing/2014/main" id="{603CACF1-8077-48F5-8C0D-E3C43DDEF498}"/>
                </a:ext>
              </a:extLst>
            </p:cNvPr>
            <p:cNvSpPr/>
            <p:nvPr/>
          </p:nvSpPr>
          <p:spPr>
            <a:xfrm>
              <a:off x="8096896" y="4047405"/>
              <a:ext cx="28925" cy="49586"/>
            </a:xfrm>
            <a:custGeom>
              <a:avLst/>
              <a:gdLst>
                <a:gd name="connsiteX0" fmla="*/ 3298 w 92339"/>
                <a:gd name="connsiteY0" fmla="*/ 3298 h 158297"/>
                <a:gd name="connsiteX1" fmla="*/ 91241 w 92339"/>
                <a:gd name="connsiteY1" fmla="*/ 3298 h 158297"/>
                <a:gd name="connsiteX2" fmla="*/ 91241 w 92339"/>
                <a:gd name="connsiteY2" fmla="*/ 157198 h 158297"/>
                <a:gd name="connsiteX3" fmla="*/ 3298 w 92339"/>
                <a:gd name="connsiteY3" fmla="*/ 157198 h 158297"/>
              </a:gdLst>
              <a:ahLst/>
              <a:cxnLst>
                <a:cxn ang="0">
                  <a:pos x="connsiteX0" y="connsiteY0"/>
                </a:cxn>
                <a:cxn ang="0">
                  <a:pos x="connsiteX1" y="connsiteY1"/>
                </a:cxn>
                <a:cxn ang="0">
                  <a:pos x="connsiteX2" y="connsiteY2"/>
                </a:cxn>
                <a:cxn ang="0">
                  <a:pos x="connsiteX3" y="connsiteY3"/>
                </a:cxn>
              </a:cxnLst>
              <a:rect l="l" t="t" r="r" b="b"/>
              <a:pathLst>
                <a:path w="92339" h="158297">
                  <a:moveTo>
                    <a:pt x="3298" y="3298"/>
                  </a:moveTo>
                  <a:lnTo>
                    <a:pt x="91241" y="3298"/>
                  </a:lnTo>
                  <a:lnTo>
                    <a:pt x="91241" y="157198"/>
                  </a:lnTo>
                  <a:lnTo>
                    <a:pt x="3298" y="157198"/>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grpSp>
      <p:sp>
        <p:nvSpPr>
          <p:cNvPr id="99" name="Rektangel: afrundede hjørner 98">
            <a:extLst>
              <a:ext uri="{FF2B5EF4-FFF2-40B4-BE49-F238E27FC236}">
                <a16:creationId xmlns:a16="http://schemas.microsoft.com/office/drawing/2014/main" id="{EE1E635B-5133-4BFD-BD88-DEC750A186C1}"/>
              </a:ext>
            </a:extLst>
          </p:cNvPr>
          <p:cNvSpPr/>
          <p:nvPr/>
        </p:nvSpPr>
        <p:spPr>
          <a:xfrm>
            <a:off x="6459489" y="3330322"/>
            <a:ext cx="2278538" cy="862508"/>
          </a:xfrm>
          <a:prstGeom prst="roundRect">
            <a:avLst/>
          </a:prstGeom>
          <a:solidFill>
            <a:srgbClr val="0185CF"/>
          </a:solidFill>
          <a:ln w="9525" cap="flat" cmpd="sng" algn="ctr">
            <a:noFill/>
            <a:prstDash val="solid"/>
            <a:miter lim="800000"/>
          </a:ln>
          <a:effectLst/>
        </p:spPr>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lang="da-DK" sz="1100" b="1" kern="0" dirty="0">
                <a:solidFill>
                  <a:prstClr val="white"/>
                </a:solidFill>
              </a:rPr>
              <a:t>6</a:t>
            </a:r>
            <a:r>
              <a:rPr kumimoji="0" lang="da-DK" sz="1100" b="1" i="0" u="none" strike="noStrike" kern="0" cap="none" spc="0" normalizeH="0" baseline="0" noProof="0" dirty="0">
                <a:ln>
                  <a:noFill/>
                </a:ln>
                <a:solidFill>
                  <a:prstClr val="white"/>
                </a:solidFill>
                <a:effectLst/>
                <a:uLnTx/>
                <a:uFillTx/>
                <a:ea typeface="+mn-ea"/>
                <a:cs typeface="+mn-cs"/>
              </a:rPr>
              <a:t> gange har kontaktpersonnetværket assisteret med kortlægninger og spørgeskemaer</a:t>
            </a:r>
          </a:p>
        </p:txBody>
      </p:sp>
      <p:sp>
        <p:nvSpPr>
          <p:cNvPr id="101" name="Rektangel: afrundede hjørner 100">
            <a:extLst>
              <a:ext uri="{FF2B5EF4-FFF2-40B4-BE49-F238E27FC236}">
                <a16:creationId xmlns:a16="http://schemas.microsoft.com/office/drawing/2014/main" id="{ED9D89D8-1265-489F-85AB-745C2A12A49E}"/>
              </a:ext>
            </a:extLst>
          </p:cNvPr>
          <p:cNvSpPr/>
          <p:nvPr/>
        </p:nvSpPr>
        <p:spPr>
          <a:xfrm>
            <a:off x="6260397" y="4436210"/>
            <a:ext cx="2772521" cy="1266542"/>
          </a:xfrm>
          <a:prstGeom prst="roundRect">
            <a:avLst/>
          </a:prstGeom>
          <a:noFill/>
          <a:ln w="9525" cap="flat" cmpd="sng" algn="ctr">
            <a:noFill/>
            <a:prstDash val="solid"/>
            <a:miter lim="800000"/>
          </a:ln>
          <a:effectLst/>
        </p:spPr>
        <p:txBody>
          <a:bodyPr rtlCol="0" anchor="ctr"/>
          <a:lstStyle/>
          <a:p>
            <a:pPr marL="171450" marR="0" lvl="0" indent="-171450" defTabSz="914400" rtl="0" eaLnBrk="1" fontAlgn="auto" latinLnBrk="0" hangingPunct="1">
              <a:lnSpc>
                <a:spcPct val="104000"/>
              </a:lnSpc>
              <a:spcBef>
                <a:spcPts val="0"/>
              </a:spcBef>
              <a:spcAft>
                <a:spcPts val="0"/>
              </a:spcAft>
              <a:buClrTx/>
              <a:buSzPct val="70000"/>
              <a:buFont typeface="Calibri" panose="020F0502020204030204" pitchFamily="34" charset="0"/>
              <a:buChar char="҉"/>
              <a:tabLst/>
              <a:defRPr/>
            </a:pPr>
            <a:r>
              <a:rPr kumimoji="0" lang="da-DK" sz="1100" b="1" i="0" u="none" strike="noStrike" kern="0" cap="none" spc="0" normalizeH="0" baseline="0" noProof="0" dirty="0">
                <a:ln>
                  <a:noFill/>
                </a:ln>
                <a:solidFill>
                  <a:prstClr val="white"/>
                </a:solidFill>
                <a:effectLst/>
                <a:uLnTx/>
                <a:uFillTx/>
                <a:ea typeface="+mn-ea"/>
                <a:cs typeface="+mn-cs"/>
              </a:rPr>
              <a:t>VUM praksis og IT-fagsystemslandskab</a:t>
            </a:r>
          </a:p>
          <a:p>
            <a:pPr marL="171450" marR="0" lvl="0" indent="-171450" defTabSz="914400" rtl="0" eaLnBrk="1" fontAlgn="auto" latinLnBrk="0" hangingPunct="1">
              <a:lnSpc>
                <a:spcPct val="104000"/>
              </a:lnSpc>
              <a:spcBef>
                <a:spcPts val="0"/>
              </a:spcBef>
              <a:spcAft>
                <a:spcPts val="0"/>
              </a:spcAft>
              <a:buClrTx/>
              <a:buSzPct val="70000"/>
              <a:buFont typeface="Calibri" panose="020F0502020204030204" pitchFamily="34" charset="0"/>
              <a:buChar char="҉"/>
              <a:tabLst/>
              <a:defRPr/>
            </a:pPr>
            <a:r>
              <a:rPr kumimoji="0" lang="da-DK" sz="1100" b="1" i="0" u="none" strike="noStrike" kern="0" cap="none" spc="0" normalizeH="0" baseline="0" noProof="0" dirty="0">
                <a:ln>
                  <a:noFill/>
                </a:ln>
                <a:solidFill>
                  <a:prstClr val="white"/>
                </a:solidFill>
                <a:effectLst/>
                <a:uLnTx/>
                <a:uFillTx/>
                <a:ea typeface="+mn-ea"/>
                <a:cs typeface="+mn-cs"/>
              </a:rPr>
              <a:t>Afdækning af indsatskataloger</a:t>
            </a:r>
          </a:p>
          <a:p>
            <a:pPr marL="171450" marR="0" lvl="0" indent="-171450" defTabSz="914400" rtl="0" eaLnBrk="1" fontAlgn="auto" latinLnBrk="0" hangingPunct="1">
              <a:lnSpc>
                <a:spcPct val="104000"/>
              </a:lnSpc>
              <a:spcBef>
                <a:spcPts val="0"/>
              </a:spcBef>
              <a:spcAft>
                <a:spcPts val="0"/>
              </a:spcAft>
              <a:buClrTx/>
              <a:buSzPct val="70000"/>
              <a:buFont typeface="Calibri" panose="020F0502020204030204" pitchFamily="34" charset="0"/>
              <a:buChar char="҉"/>
              <a:tabLst/>
              <a:defRPr/>
            </a:pPr>
            <a:r>
              <a:rPr lang="da-DK" sz="1100" b="1" kern="0" dirty="0">
                <a:solidFill>
                  <a:prstClr val="white"/>
                </a:solidFill>
              </a:rPr>
              <a:t>Afdækning af funktionsevnetilstande</a:t>
            </a:r>
          </a:p>
          <a:p>
            <a:pPr marL="171450" marR="0" lvl="0" indent="-171450" defTabSz="914400" rtl="0" eaLnBrk="1" fontAlgn="auto" latinLnBrk="0" hangingPunct="1">
              <a:lnSpc>
                <a:spcPct val="104000"/>
              </a:lnSpc>
              <a:spcBef>
                <a:spcPts val="0"/>
              </a:spcBef>
              <a:spcAft>
                <a:spcPts val="0"/>
              </a:spcAft>
              <a:buClrTx/>
              <a:buSzPct val="70000"/>
              <a:buFont typeface="Calibri" panose="020F0502020204030204" pitchFamily="34" charset="0"/>
              <a:buChar char="҉"/>
              <a:tabLst/>
              <a:defRPr/>
            </a:pPr>
            <a:r>
              <a:rPr lang="da-DK" sz="1100" b="1" kern="0" dirty="0">
                <a:solidFill>
                  <a:prstClr val="white"/>
                </a:solidFill>
              </a:rPr>
              <a:t>Udvikling af funktionsevneguide</a:t>
            </a:r>
          </a:p>
          <a:p>
            <a:pPr marL="171450" marR="0" lvl="0" indent="-171450" defTabSz="914400" rtl="0" eaLnBrk="1" fontAlgn="auto" latinLnBrk="0" hangingPunct="1">
              <a:lnSpc>
                <a:spcPct val="104000"/>
              </a:lnSpc>
              <a:spcBef>
                <a:spcPts val="0"/>
              </a:spcBef>
              <a:spcAft>
                <a:spcPts val="0"/>
              </a:spcAft>
              <a:buClrTx/>
              <a:buSzPct val="70000"/>
              <a:buFont typeface="Calibri" panose="020F0502020204030204" pitchFamily="34" charset="0"/>
              <a:buChar char="҉"/>
              <a:tabLst/>
              <a:defRPr/>
            </a:pPr>
            <a:r>
              <a:rPr lang="da-DK" sz="1100" b="1" kern="0" dirty="0">
                <a:solidFill>
                  <a:prstClr val="white"/>
                </a:solidFill>
              </a:rPr>
              <a:t>Skala til angivelse af borgernes støttebehov</a:t>
            </a:r>
          </a:p>
          <a:p>
            <a:pPr marL="171450" marR="0" lvl="0" indent="-171450" defTabSz="914400" rtl="0" eaLnBrk="1" fontAlgn="auto" latinLnBrk="0" hangingPunct="1">
              <a:lnSpc>
                <a:spcPct val="104000"/>
              </a:lnSpc>
              <a:spcBef>
                <a:spcPts val="0"/>
              </a:spcBef>
              <a:spcAft>
                <a:spcPts val="0"/>
              </a:spcAft>
              <a:buClrTx/>
              <a:buSzPct val="70000"/>
              <a:buFont typeface="Calibri" panose="020F0502020204030204" pitchFamily="34" charset="0"/>
              <a:buChar char="҉"/>
              <a:tabLst/>
              <a:defRPr/>
            </a:pPr>
            <a:r>
              <a:rPr lang="da-DK" sz="1100" b="1" kern="0" dirty="0">
                <a:solidFill>
                  <a:prstClr val="white"/>
                </a:solidFill>
              </a:rPr>
              <a:t>Ibrugtagning af SEL §§ 82 a-d</a:t>
            </a:r>
          </a:p>
        </p:txBody>
      </p:sp>
      <p:sp>
        <p:nvSpPr>
          <p:cNvPr id="107" name="Rektangel 106">
            <a:extLst>
              <a:ext uri="{FF2B5EF4-FFF2-40B4-BE49-F238E27FC236}">
                <a16:creationId xmlns:a16="http://schemas.microsoft.com/office/drawing/2014/main" id="{6716269B-87EE-4E7A-B16D-09CF7422FD07}"/>
              </a:ext>
            </a:extLst>
          </p:cNvPr>
          <p:cNvSpPr/>
          <p:nvPr/>
        </p:nvSpPr>
        <p:spPr>
          <a:xfrm>
            <a:off x="9253398" y="2952322"/>
            <a:ext cx="2772521" cy="2967777"/>
          </a:xfrm>
          <a:prstGeom prst="rect">
            <a:avLst/>
          </a:prstGeom>
          <a:solidFill>
            <a:srgbClr val="E03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51" name="Grafik 6">
            <a:extLst>
              <a:ext uri="{FF2B5EF4-FFF2-40B4-BE49-F238E27FC236}">
                <a16:creationId xmlns:a16="http://schemas.microsoft.com/office/drawing/2014/main" id="{88D4EE59-EE92-466B-9AF2-48CCDDC6281E}"/>
              </a:ext>
            </a:extLst>
          </p:cNvPr>
          <p:cNvGrpSpPr/>
          <p:nvPr/>
        </p:nvGrpSpPr>
        <p:grpSpPr>
          <a:xfrm>
            <a:off x="9978139" y="1705097"/>
            <a:ext cx="1440000" cy="1440000"/>
            <a:chOff x="4006056" y="1660243"/>
            <a:chExt cx="4886325" cy="4886325"/>
          </a:xfrm>
        </p:grpSpPr>
        <p:sp>
          <p:nvSpPr>
            <p:cNvPr id="52" name="Kombinationstegning: figur 51">
              <a:extLst>
                <a:ext uri="{FF2B5EF4-FFF2-40B4-BE49-F238E27FC236}">
                  <a16:creationId xmlns:a16="http://schemas.microsoft.com/office/drawing/2014/main" id="{CA8CEBAF-05AF-4415-93AD-D890B89E7A29}"/>
                </a:ext>
              </a:extLst>
            </p:cNvPr>
            <p:cNvSpPr/>
            <p:nvPr/>
          </p:nvSpPr>
          <p:spPr>
            <a:xfrm>
              <a:off x="4006056" y="1660243"/>
              <a:ext cx="4886325" cy="4886325"/>
            </a:xfrm>
            <a:custGeom>
              <a:avLst/>
              <a:gdLst>
                <a:gd name="connsiteX0" fmla="*/ 4883906 w 4886325"/>
                <a:gd name="connsiteY0" fmla="*/ 2445525 h 4886325"/>
                <a:gd name="connsiteX1" fmla="*/ 2445525 w 4886325"/>
                <a:gd name="connsiteY1" fmla="*/ 4883906 h 4886325"/>
                <a:gd name="connsiteX2" fmla="*/ 7144 w 4886325"/>
                <a:gd name="connsiteY2" fmla="*/ 2445525 h 4886325"/>
                <a:gd name="connsiteX3" fmla="*/ 2445525 w 4886325"/>
                <a:gd name="connsiteY3" fmla="*/ 7144 h 4886325"/>
                <a:gd name="connsiteX4" fmla="*/ 4883906 w 4886325"/>
                <a:gd name="connsiteY4" fmla="*/ 2445525 h 4886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6325" h="4886325">
                  <a:moveTo>
                    <a:pt x="4883906" y="2445525"/>
                  </a:moveTo>
                  <a:cubicBezTo>
                    <a:pt x="4883906" y="3792206"/>
                    <a:pt x="3792206" y="4883906"/>
                    <a:pt x="2445525" y="4883906"/>
                  </a:cubicBezTo>
                  <a:cubicBezTo>
                    <a:pt x="1098844" y="4883906"/>
                    <a:pt x="7144" y="3792206"/>
                    <a:pt x="7144" y="2445525"/>
                  </a:cubicBezTo>
                  <a:cubicBezTo>
                    <a:pt x="7144" y="1098844"/>
                    <a:pt x="1098844" y="7144"/>
                    <a:pt x="2445525" y="7144"/>
                  </a:cubicBezTo>
                  <a:cubicBezTo>
                    <a:pt x="3792206" y="7144"/>
                    <a:pt x="4883906" y="1098844"/>
                    <a:pt x="4883906" y="2445525"/>
                  </a:cubicBezTo>
                  <a:close/>
                </a:path>
              </a:pathLst>
            </a:custGeom>
            <a:solidFill>
              <a:srgbClr val="003B7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ea typeface="+mn-ea"/>
                <a:cs typeface="+mn-cs"/>
              </a:endParaRPr>
            </a:p>
          </p:txBody>
        </p:sp>
        <p:sp>
          <p:nvSpPr>
            <p:cNvPr id="53" name="Kombinationstegning: figur 52">
              <a:extLst>
                <a:ext uri="{FF2B5EF4-FFF2-40B4-BE49-F238E27FC236}">
                  <a16:creationId xmlns:a16="http://schemas.microsoft.com/office/drawing/2014/main" id="{A9D0B95C-359C-42CA-82F4-9C08E638DC93}"/>
                </a:ext>
              </a:extLst>
            </p:cNvPr>
            <p:cNvSpPr/>
            <p:nvPr/>
          </p:nvSpPr>
          <p:spPr>
            <a:xfrm>
              <a:off x="4006059" y="1661197"/>
              <a:ext cx="2676525" cy="2971800"/>
            </a:xfrm>
            <a:custGeom>
              <a:avLst/>
              <a:gdLst>
                <a:gd name="connsiteX0" fmla="*/ 1309199 w 2676525"/>
                <a:gd name="connsiteY0" fmla="*/ 7456 h 2971800"/>
                <a:gd name="connsiteX1" fmla="*/ 7827 w 2676525"/>
                <a:gd name="connsiteY1" fmla="*/ 1295236 h 2971800"/>
                <a:gd name="connsiteX2" fmla="*/ 330696 w 2676525"/>
                <a:gd name="connsiteY2" fmla="*/ 2208293 h 2971800"/>
                <a:gd name="connsiteX3" fmla="*/ 403714 w 2676525"/>
                <a:gd name="connsiteY3" fmla="*/ 2607000 h 2971800"/>
                <a:gd name="connsiteX4" fmla="*/ 316142 w 2676525"/>
                <a:gd name="connsiteY4" fmla="*/ 2852203 h 2971800"/>
                <a:gd name="connsiteX5" fmla="*/ 447844 w 2676525"/>
                <a:gd name="connsiteY5" fmla="*/ 2949405 h 2971800"/>
                <a:gd name="connsiteX6" fmla="*/ 758445 w 2676525"/>
                <a:gd name="connsiteY6" fmla="*/ 2717109 h 2971800"/>
                <a:gd name="connsiteX7" fmla="*/ 1081456 w 2676525"/>
                <a:gd name="connsiteY7" fmla="*/ 2644586 h 2971800"/>
                <a:gd name="connsiteX8" fmla="*/ 1449807 w 2676525"/>
                <a:gd name="connsiteY8" fmla="*/ 2664998 h 2971800"/>
                <a:gd name="connsiteX9" fmla="*/ 2668722 w 2676525"/>
                <a:gd name="connsiteY9" fmla="*/ 1387305 h 2971800"/>
                <a:gd name="connsiteX10" fmla="*/ 1309199 w 2676525"/>
                <a:gd name="connsiteY10" fmla="*/ 7456 h 297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6525" h="2971800">
                  <a:moveTo>
                    <a:pt x="1309199" y="7456"/>
                  </a:moveTo>
                  <a:cubicBezTo>
                    <a:pt x="605787" y="22515"/>
                    <a:pt x="30058" y="592025"/>
                    <a:pt x="7827" y="1295236"/>
                  </a:cubicBezTo>
                  <a:cubicBezTo>
                    <a:pt x="-3222" y="1644594"/>
                    <a:pt x="120412" y="1964930"/>
                    <a:pt x="330696" y="2208293"/>
                  </a:cubicBezTo>
                  <a:cubicBezTo>
                    <a:pt x="425403" y="2317888"/>
                    <a:pt x="452435" y="2470602"/>
                    <a:pt x="403714" y="2607000"/>
                  </a:cubicBezTo>
                  <a:lnTo>
                    <a:pt x="316142" y="2852203"/>
                  </a:lnTo>
                  <a:cubicBezTo>
                    <a:pt x="287662" y="2931955"/>
                    <a:pt x="380026" y="3000126"/>
                    <a:pt x="447844" y="2949405"/>
                  </a:cubicBezTo>
                  <a:lnTo>
                    <a:pt x="758445" y="2717109"/>
                  </a:lnTo>
                  <a:cubicBezTo>
                    <a:pt x="850866" y="2647987"/>
                    <a:pt x="968223" y="2622279"/>
                    <a:pt x="1081456" y="2644586"/>
                  </a:cubicBezTo>
                  <a:cubicBezTo>
                    <a:pt x="1199366" y="2667818"/>
                    <a:pt x="1322829" y="2675495"/>
                    <a:pt x="1449807" y="2664998"/>
                  </a:cubicBezTo>
                  <a:cubicBezTo>
                    <a:pt x="2117862" y="2609715"/>
                    <a:pt x="2644719" y="2057227"/>
                    <a:pt x="2668722" y="1387305"/>
                  </a:cubicBezTo>
                  <a:cubicBezTo>
                    <a:pt x="2696239" y="620019"/>
                    <a:pt x="2074085" y="-8917"/>
                    <a:pt x="1309199" y="7456"/>
                  </a:cubicBezTo>
                  <a:close/>
                </a:path>
              </a:pathLst>
            </a:custGeom>
            <a:solidFill>
              <a:srgbClr val="46B6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ea typeface="+mn-ea"/>
                <a:cs typeface="+mn-cs"/>
              </a:endParaRPr>
            </a:p>
          </p:txBody>
        </p:sp>
        <p:sp>
          <p:nvSpPr>
            <p:cNvPr id="54" name="Kombinationstegning: figur 53">
              <a:extLst>
                <a:ext uri="{FF2B5EF4-FFF2-40B4-BE49-F238E27FC236}">
                  <a16:creationId xmlns:a16="http://schemas.microsoft.com/office/drawing/2014/main" id="{972C0F24-EC17-49E9-947F-8CB88B274E20}"/>
                </a:ext>
              </a:extLst>
            </p:cNvPr>
            <p:cNvSpPr/>
            <p:nvPr/>
          </p:nvSpPr>
          <p:spPr>
            <a:xfrm>
              <a:off x="5768477" y="2710164"/>
              <a:ext cx="2914650" cy="3162300"/>
            </a:xfrm>
            <a:custGeom>
              <a:avLst/>
              <a:gdLst>
                <a:gd name="connsiteX0" fmla="*/ 2576817 w 2914650"/>
                <a:gd name="connsiteY0" fmla="*/ 2384117 h 3162300"/>
                <a:gd name="connsiteX1" fmla="*/ 2487740 w 2914650"/>
                <a:gd name="connsiteY1" fmla="*/ 2870006 h 3162300"/>
                <a:gd name="connsiteX2" fmla="*/ 2529840 w 2914650"/>
                <a:gd name="connsiteY2" fmla="*/ 2987945 h 3162300"/>
                <a:gd name="connsiteX3" fmla="*/ 2361438 w 2914650"/>
                <a:gd name="connsiteY3" fmla="*/ 3164501 h 3162300"/>
                <a:gd name="connsiteX4" fmla="*/ 2099882 w 2914650"/>
                <a:gd name="connsiteY4" fmla="*/ 2969133 h 3162300"/>
                <a:gd name="connsiteX5" fmla="*/ 1714614 w 2914650"/>
                <a:gd name="connsiteY5" fmla="*/ 2879360 h 3162300"/>
                <a:gd name="connsiteX6" fmla="*/ 1458630 w 2914650"/>
                <a:gd name="connsiteY6" fmla="*/ 2910116 h 3162300"/>
                <a:gd name="connsiteX7" fmla="*/ 7144 w 2914650"/>
                <a:gd name="connsiteY7" fmla="*/ 1458630 h 3162300"/>
                <a:gd name="connsiteX8" fmla="*/ 1458630 w 2914650"/>
                <a:gd name="connsiteY8" fmla="*/ 7144 h 3162300"/>
                <a:gd name="connsiteX9" fmla="*/ 2910116 w 2914650"/>
                <a:gd name="connsiteY9" fmla="*/ 1458630 h 3162300"/>
                <a:gd name="connsiteX10" fmla="*/ 2576817 w 2914650"/>
                <a:gd name="connsiteY10" fmla="*/ 2384117 h 316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14650" h="3162300">
                  <a:moveTo>
                    <a:pt x="2576817" y="2384117"/>
                  </a:moveTo>
                  <a:cubicBezTo>
                    <a:pt x="2464156" y="2520068"/>
                    <a:pt x="2428427" y="2703795"/>
                    <a:pt x="2487740" y="2870006"/>
                  </a:cubicBezTo>
                  <a:lnTo>
                    <a:pt x="2529840" y="2987945"/>
                  </a:lnTo>
                  <a:cubicBezTo>
                    <a:pt x="2476691" y="3049553"/>
                    <a:pt x="2420465" y="3108474"/>
                    <a:pt x="2361438" y="3164501"/>
                  </a:cubicBezTo>
                  <a:lnTo>
                    <a:pt x="2099882" y="2969133"/>
                  </a:lnTo>
                  <a:cubicBezTo>
                    <a:pt x="1989506" y="2886828"/>
                    <a:pt x="1849974" y="2854186"/>
                    <a:pt x="1714614" y="2879360"/>
                  </a:cubicBezTo>
                  <a:cubicBezTo>
                    <a:pt x="1627327" y="2895686"/>
                    <a:pt x="1529591" y="2910116"/>
                    <a:pt x="1458630" y="2910116"/>
                  </a:cubicBezTo>
                  <a:cubicBezTo>
                    <a:pt x="656949" y="2910116"/>
                    <a:pt x="7144" y="2260311"/>
                    <a:pt x="7144" y="1458630"/>
                  </a:cubicBezTo>
                  <a:cubicBezTo>
                    <a:pt x="7048" y="657749"/>
                    <a:pt x="657644" y="7144"/>
                    <a:pt x="1458630" y="7144"/>
                  </a:cubicBezTo>
                  <a:cubicBezTo>
                    <a:pt x="2260216" y="7144"/>
                    <a:pt x="2910116" y="656949"/>
                    <a:pt x="2910116" y="1458630"/>
                  </a:cubicBezTo>
                  <a:cubicBezTo>
                    <a:pt x="2910135" y="1810350"/>
                    <a:pt x="2784929" y="2132914"/>
                    <a:pt x="2576817" y="2384117"/>
                  </a:cubicBezTo>
                  <a:close/>
                </a:path>
              </a:pathLst>
            </a:custGeom>
            <a:solidFill>
              <a:srgbClr val="FE8D2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ea typeface="+mn-ea"/>
                <a:cs typeface="+mn-cs"/>
              </a:endParaRPr>
            </a:p>
          </p:txBody>
        </p:sp>
        <p:sp>
          <p:nvSpPr>
            <p:cNvPr id="55" name="Kombinationstegning: figur 54">
              <a:extLst>
                <a:ext uri="{FF2B5EF4-FFF2-40B4-BE49-F238E27FC236}">
                  <a16:creationId xmlns:a16="http://schemas.microsoft.com/office/drawing/2014/main" id="{95CCD388-78A4-4FA0-93C5-01766AF89E8A}"/>
                </a:ext>
              </a:extLst>
            </p:cNvPr>
            <p:cNvSpPr/>
            <p:nvPr/>
          </p:nvSpPr>
          <p:spPr>
            <a:xfrm>
              <a:off x="7015032" y="3196607"/>
              <a:ext cx="419100" cy="1981200"/>
            </a:xfrm>
            <a:custGeom>
              <a:avLst/>
              <a:gdLst>
                <a:gd name="connsiteX0" fmla="*/ 416985 w 419100"/>
                <a:gd name="connsiteY0" fmla="*/ 1775108 h 1981200"/>
                <a:gd name="connsiteX1" fmla="*/ 213408 w 419100"/>
                <a:gd name="connsiteY1" fmla="*/ 1981362 h 1981200"/>
                <a:gd name="connsiteX2" fmla="*/ 7144 w 419100"/>
                <a:gd name="connsiteY2" fmla="*/ 1775108 h 1981200"/>
                <a:gd name="connsiteX3" fmla="*/ 213408 w 419100"/>
                <a:gd name="connsiteY3" fmla="*/ 1568844 h 1981200"/>
                <a:gd name="connsiteX4" fmla="*/ 416985 w 419100"/>
                <a:gd name="connsiteY4" fmla="*/ 1775108 h 1981200"/>
                <a:gd name="connsiteX5" fmla="*/ 366093 w 419100"/>
                <a:gd name="connsiteY5" fmla="*/ 1266149 h 1981200"/>
                <a:gd name="connsiteX6" fmla="*/ 210721 w 419100"/>
                <a:gd name="connsiteY6" fmla="*/ 1384021 h 1981200"/>
                <a:gd name="connsiteX7" fmla="*/ 52683 w 419100"/>
                <a:gd name="connsiteY7" fmla="*/ 1266149 h 1981200"/>
                <a:gd name="connsiteX8" fmla="*/ 15192 w 419100"/>
                <a:gd name="connsiteY8" fmla="*/ 170545 h 1981200"/>
                <a:gd name="connsiteX9" fmla="*/ 210731 w 419100"/>
                <a:gd name="connsiteY9" fmla="*/ 7144 h 1981200"/>
                <a:gd name="connsiteX10" fmla="*/ 403603 w 419100"/>
                <a:gd name="connsiteY10" fmla="*/ 170545 h 1981200"/>
                <a:gd name="connsiteX11" fmla="*/ 366093 w 419100"/>
                <a:gd name="connsiteY11" fmla="*/ 1266149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100" h="1981200">
                  <a:moveTo>
                    <a:pt x="416985" y="1775108"/>
                  </a:moveTo>
                  <a:cubicBezTo>
                    <a:pt x="416985" y="1884931"/>
                    <a:pt x="323231" y="1981362"/>
                    <a:pt x="213408" y="1981362"/>
                  </a:cubicBezTo>
                  <a:cubicBezTo>
                    <a:pt x="95536" y="1981362"/>
                    <a:pt x="7144" y="1884931"/>
                    <a:pt x="7144" y="1775108"/>
                  </a:cubicBezTo>
                  <a:cubicBezTo>
                    <a:pt x="7144" y="1662589"/>
                    <a:pt x="95545" y="1568844"/>
                    <a:pt x="213408" y="1568844"/>
                  </a:cubicBezTo>
                  <a:cubicBezTo>
                    <a:pt x="323240" y="1568844"/>
                    <a:pt x="416985" y="1662598"/>
                    <a:pt x="416985" y="1775108"/>
                  </a:cubicBezTo>
                  <a:close/>
                  <a:moveTo>
                    <a:pt x="366093" y="1266149"/>
                  </a:moveTo>
                  <a:cubicBezTo>
                    <a:pt x="366093" y="1349197"/>
                    <a:pt x="275006" y="1384021"/>
                    <a:pt x="210721" y="1384021"/>
                  </a:cubicBezTo>
                  <a:cubicBezTo>
                    <a:pt x="124996" y="1384021"/>
                    <a:pt x="52683" y="1349197"/>
                    <a:pt x="52683" y="1266149"/>
                  </a:cubicBezTo>
                  <a:cubicBezTo>
                    <a:pt x="52683" y="947385"/>
                    <a:pt x="15192" y="489328"/>
                    <a:pt x="15192" y="170545"/>
                  </a:cubicBezTo>
                  <a:cubicBezTo>
                    <a:pt x="15192" y="66075"/>
                    <a:pt x="100917" y="7144"/>
                    <a:pt x="210731" y="7144"/>
                  </a:cubicBezTo>
                  <a:cubicBezTo>
                    <a:pt x="315211" y="7144"/>
                    <a:pt x="403603" y="66065"/>
                    <a:pt x="403603" y="170545"/>
                  </a:cubicBezTo>
                  <a:cubicBezTo>
                    <a:pt x="403584" y="489318"/>
                    <a:pt x="366093" y="947376"/>
                    <a:pt x="366093" y="1266149"/>
                  </a:cubicBezTo>
                  <a:close/>
                </a:path>
              </a:pathLst>
            </a:custGeom>
            <a:solidFill>
              <a:srgbClr val="F9EE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ea typeface="+mn-ea"/>
                <a:cs typeface="+mn-cs"/>
              </a:endParaRPr>
            </a:p>
          </p:txBody>
        </p:sp>
        <p:sp>
          <p:nvSpPr>
            <p:cNvPr id="56" name="Kombinationstegning: figur 55">
              <a:extLst>
                <a:ext uri="{FF2B5EF4-FFF2-40B4-BE49-F238E27FC236}">
                  <a16:creationId xmlns:a16="http://schemas.microsoft.com/office/drawing/2014/main" id="{ECE7A5B5-D01D-4529-A2A7-9A125BCDFE82}"/>
                </a:ext>
              </a:extLst>
            </p:cNvPr>
            <p:cNvSpPr/>
            <p:nvPr/>
          </p:nvSpPr>
          <p:spPr>
            <a:xfrm>
              <a:off x="4833655" y="2085582"/>
              <a:ext cx="1019175" cy="1819275"/>
            </a:xfrm>
            <a:custGeom>
              <a:avLst/>
              <a:gdLst>
                <a:gd name="connsiteX0" fmla="*/ 739264 w 1019175"/>
                <a:gd name="connsiteY0" fmla="*/ 862117 h 1819275"/>
                <a:gd name="connsiteX1" fmla="*/ 601675 w 1019175"/>
                <a:gd name="connsiteY1" fmla="*/ 1169213 h 1819275"/>
                <a:gd name="connsiteX2" fmla="*/ 456724 w 1019175"/>
                <a:gd name="connsiteY2" fmla="*/ 1269930 h 1819275"/>
                <a:gd name="connsiteX3" fmla="*/ 321612 w 1019175"/>
                <a:gd name="connsiteY3" fmla="*/ 1105329 h 1819275"/>
                <a:gd name="connsiteX4" fmla="*/ 486213 w 1019175"/>
                <a:gd name="connsiteY4" fmla="*/ 731901 h 1819275"/>
                <a:gd name="connsiteX5" fmla="*/ 704869 w 1019175"/>
                <a:gd name="connsiteY5" fmla="*/ 454285 h 1819275"/>
                <a:gd name="connsiteX6" fmla="*/ 483756 w 1019175"/>
                <a:gd name="connsiteY6" fmla="*/ 287217 h 1819275"/>
                <a:gd name="connsiteX7" fmla="*/ 154553 w 1019175"/>
                <a:gd name="connsiteY7" fmla="*/ 476393 h 1819275"/>
                <a:gd name="connsiteX8" fmla="*/ 7144 w 1019175"/>
                <a:gd name="connsiteY8" fmla="*/ 336347 h 1819275"/>
                <a:gd name="connsiteX9" fmla="*/ 491138 w 1019175"/>
                <a:gd name="connsiteY9" fmla="*/ 7144 h 1819275"/>
                <a:gd name="connsiteX10" fmla="*/ 1014422 w 1019175"/>
                <a:gd name="connsiteY10" fmla="*/ 412509 h 1819275"/>
                <a:gd name="connsiteX11" fmla="*/ 739264 w 1019175"/>
                <a:gd name="connsiteY11" fmla="*/ 862117 h 1819275"/>
                <a:gd name="connsiteX12" fmla="*/ 648367 w 1019175"/>
                <a:gd name="connsiteY12" fmla="*/ 1628632 h 1819275"/>
                <a:gd name="connsiteX13" fmla="*/ 459191 w 1019175"/>
                <a:gd name="connsiteY13" fmla="*/ 1817799 h 1819275"/>
                <a:gd name="connsiteX14" fmla="*/ 272472 w 1019175"/>
                <a:gd name="connsiteY14" fmla="*/ 1628632 h 1819275"/>
                <a:gd name="connsiteX15" fmla="*/ 459191 w 1019175"/>
                <a:gd name="connsiteY15" fmla="*/ 1439456 h 1819275"/>
                <a:gd name="connsiteX16" fmla="*/ 648367 w 1019175"/>
                <a:gd name="connsiteY16" fmla="*/ 1628632 h 18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19175" h="1819275">
                  <a:moveTo>
                    <a:pt x="739264" y="862117"/>
                  </a:moveTo>
                  <a:cubicBezTo>
                    <a:pt x="604152" y="967750"/>
                    <a:pt x="601675" y="1041463"/>
                    <a:pt x="601675" y="1169213"/>
                  </a:cubicBezTo>
                  <a:cubicBezTo>
                    <a:pt x="601675" y="1215904"/>
                    <a:pt x="577110" y="1269930"/>
                    <a:pt x="456724" y="1269930"/>
                  </a:cubicBezTo>
                  <a:cubicBezTo>
                    <a:pt x="356006" y="1269930"/>
                    <a:pt x="321612" y="1233088"/>
                    <a:pt x="321612" y="1105329"/>
                  </a:cubicBezTo>
                  <a:cubicBezTo>
                    <a:pt x="321612" y="894045"/>
                    <a:pt x="414976" y="793318"/>
                    <a:pt x="486213" y="731901"/>
                  </a:cubicBezTo>
                  <a:cubicBezTo>
                    <a:pt x="567290" y="663112"/>
                    <a:pt x="704869" y="586950"/>
                    <a:pt x="704869" y="454285"/>
                  </a:cubicBezTo>
                  <a:cubicBezTo>
                    <a:pt x="704869" y="341281"/>
                    <a:pt x="606600" y="287217"/>
                    <a:pt x="483756" y="287217"/>
                  </a:cubicBezTo>
                  <a:cubicBezTo>
                    <a:pt x="233172" y="287217"/>
                    <a:pt x="287207" y="476393"/>
                    <a:pt x="154553" y="476393"/>
                  </a:cubicBezTo>
                  <a:cubicBezTo>
                    <a:pt x="88221" y="476393"/>
                    <a:pt x="7144" y="432178"/>
                    <a:pt x="7144" y="336347"/>
                  </a:cubicBezTo>
                  <a:cubicBezTo>
                    <a:pt x="7144" y="203692"/>
                    <a:pt x="159468" y="7144"/>
                    <a:pt x="491138" y="7144"/>
                  </a:cubicBezTo>
                  <a:cubicBezTo>
                    <a:pt x="805605" y="7144"/>
                    <a:pt x="1014422" y="181575"/>
                    <a:pt x="1014422" y="412509"/>
                  </a:cubicBezTo>
                  <a:cubicBezTo>
                    <a:pt x="1014422" y="643442"/>
                    <a:pt x="805605" y="810520"/>
                    <a:pt x="739264" y="862117"/>
                  </a:cubicBezTo>
                  <a:close/>
                  <a:moveTo>
                    <a:pt x="648367" y="1628632"/>
                  </a:moveTo>
                  <a:cubicBezTo>
                    <a:pt x="648367" y="1729350"/>
                    <a:pt x="564823" y="1817799"/>
                    <a:pt x="459191" y="1817799"/>
                  </a:cubicBezTo>
                  <a:cubicBezTo>
                    <a:pt x="353558" y="1817799"/>
                    <a:pt x="272472" y="1729350"/>
                    <a:pt x="272472" y="1628632"/>
                  </a:cubicBezTo>
                  <a:cubicBezTo>
                    <a:pt x="272472" y="1525448"/>
                    <a:pt x="356016" y="1439456"/>
                    <a:pt x="459191" y="1439456"/>
                  </a:cubicBezTo>
                  <a:cubicBezTo>
                    <a:pt x="562365" y="1439456"/>
                    <a:pt x="648367" y="1525448"/>
                    <a:pt x="648367" y="1628632"/>
                  </a:cubicBezTo>
                  <a:close/>
                </a:path>
              </a:pathLst>
            </a:custGeom>
            <a:solidFill>
              <a:srgbClr val="F9EE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ea typeface="+mn-ea"/>
                <a:cs typeface="+mn-cs"/>
              </a:endParaRPr>
            </a:p>
          </p:txBody>
        </p:sp>
      </p:grpSp>
      <p:sp>
        <p:nvSpPr>
          <p:cNvPr id="50" name="Rektangel: afrundede hjørner 49">
            <a:extLst>
              <a:ext uri="{FF2B5EF4-FFF2-40B4-BE49-F238E27FC236}">
                <a16:creationId xmlns:a16="http://schemas.microsoft.com/office/drawing/2014/main" id="{F48CF621-E16A-455C-8ED2-DA1B3384BF51}"/>
              </a:ext>
            </a:extLst>
          </p:cNvPr>
          <p:cNvSpPr/>
          <p:nvPr/>
        </p:nvSpPr>
        <p:spPr>
          <a:xfrm>
            <a:off x="9488220" y="3350537"/>
            <a:ext cx="2308155" cy="822078"/>
          </a:xfrm>
          <a:prstGeom prst="roundRect">
            <a:avLst/>
          </a:prstGeom>
          <a:solidFill>
            <a:srgbClr val="FF4C0D"/>
          </a:solidFill>
          <a:ln w="9525" cap="flat" cmpd="sng" algn="ctr">
            <a:noFill/>
            <a:prstDash val="solid"/>
            <a:miter lim="800000"/>
          </a:ln>
          <a:effectLst/>
        </p:spPr>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100" b="1" i="0" u="none" strike="noStrike" kern="0" cap="none" spc="0" normalizeH="0" baseline="0" noProof="0" dirty="0">
                <a:ln>
                  <a:noFill/>
                </a:ln>
                <a:solidFill>
                  <a:prstClr val="white"/>
                </a:solidFill>
                <a:effectLst/>
                <a:uLnTx/>
                <a:uFillTx/>
                <a:ea typeface="+mn-ea"/>
                <a:cs typeface="+mn-cs"/>
              </a:rPr>
              <a:t>8 kommuner og it-leverandørerne Dedalus (tidligere DXC), KMD og EG deltog i pilottest</a:t>
            </a:r>
          </a:p>
        </p:txBody>
      </p:sp>
      <p:sp>
        <p:nvSpPr>
          <p:cNvPr id="108" name="Rektangel: afrundede hjørner 107">
            <a:extLst>
              <a:ext uri="{FF2B5EF4-FFF2-40B4-BE49-F238E27FC236}">
                <a16:creationId xmlns:a16="http://schemas.microsoft.com/office/drawing/2014/main" id="{33C7FB4B-7508-4CA6-83AE-BC3BEFBD25A9}"/>
              </a:ext>
            </a:extLst>
          </p:cNvPr>
          <p:cNvSpPr/>
          <p:nvPr/>
        </p:nvSpPr>
        <p:spPr>
          <a:xfrm>
            <a:off x="9335589" y="4402330"/>
            <a:ext cx="2460785" cy="608084"/>
          </a:xfrm>
          <a:prstGeom prst="roundRect">
            <a:avLst/>
          </a:prstGeom>
          <a:solidFill>
            <a:srgbClr val="E03A00"/>
          </a:solidFill>
          <a:ln w="9525" cap="flat" cmpd="sng" algn="ctr">
            <a:noFill/>
            <a:prstDash val="solid"/>
            <a:miter lim="800000"/>
          </a:ln>
          <a:effectLst/>
        </p:spPr>
        <p:txBody>
          <a:bodyPr rtlCol="0" anchor="ctr"/>
          <a:lstStyle/>
          <a:p>
            <a:pPr marL="0" marR="0" lvl="0" indent="0" defTabSz="914400" rtl="0" eaLnBrk="1" fontAlgn="auto" latinLnBrk="0" hangingPunct="1">
              <a:lnSpc>
                <a:spcPct val="104000"/>
              </a:lnSpc>
              <a:spcBef>
                <a:spcPts val="0"/>
              </a:spcBef>
              <a:spcAft>
                <a:spcPts val="0"/>
              </a:spcAft>
              <a:buClrTx/>
              <a:buSzTx/>
              <a:buFontTx/>
              <a:buNone/>
              <a:tabLst/>
              <a:defRPr/>
            </a:pPr>
            <a:r>
              <a:rPr lang="da-DK" sz="1100" b="1" kern="0" dirty="0">
                <a:solidFill>
                  <a:prstClr val="white"/>
                </a:solidFill>
              </a:rPr>
              <a:t>Afprøvning og test af samarbejds- og dokumentationspraksis og projektets begrebsklassifikationer</a:t>
            </a:r>
            <a:endParaRPr kumimoji="0" lang="da-DK" sz="1100" b="1" i="0" u="none" strike="noStrike" kern="0" cap="none" spc="0" normalizeH="0" baseline="0" noProof="0" dirty="0">
              <a:ln>
                <a:noFill/>
              </a:ln>
              <a:solidFill>
                <a:prstClr val="white"/>
              </a:solidFill>
              <a:effectLst/>
              <a:uLnTx/>
              <a:uFillTx/>
              <a:ea typeface="+mn-ea"/>
              <a:cs typeface="+mn-cs"/>
            </a:endParaRPr>
          </a:p>
        </p:txBody>
      </p:sp>
      <p:sp>
        <p:nvSpPr>
          <p:cNvPr id="69" name="Rektangel 68">
            <a:extLst>
              <a:ext uri="{FF2B5EF4-FFF2-40B4-BE49-F238E27FC236}">
                <a16:creationId xmlns:a16="http://schemas.microsoft.com/office/drawing/2014/main" id="{5A61100C-D9BC-44B2-9DF8-B6D98D099B8A}"/>
              </a:ext>
            </a:extLst>
          </p:cNvPr>
          <p:cNvSpPr/>
          <p:nvPr/>
        </p:nvSpPr>
        <p:spPr>
          <a:xfrm>
            <a:off x="323692" y="409158"/>
            <a:ext cx="4206280" cy="707886"/>
          </a:xfrm>
          <a:prstGeom prst="rect">
            <a:avLst/>
          </a:prstGeom>
        </p:spPr>
        <p:txBody>
          <a:bodyPr wrap="none">
            <a:spAutoFit/>
          </a:bodyPr>
          <a:lstStyle/>
          <a:p>
            <a:pPr>
              <a:tabLst>
                <a:tab pos="3949700" algn="l"/>
              </a:tabLst>
            </a:pPr>
            <a:r>
              <a:rPr lang="da-DK" sz="4000" b="1" spc="-150" dirty="0">
                <a:solidFill>
                  <a:srgbClr val="549A66"/>
                </a:solidFill>
                <a:latin typeface="ID00 Sans"/>
              </a:rPr>
              <a:t>Afdækning</a:t>
            </a:r>
            <a:r>
              <a:rPr lang="da-DK" sz="3600" b="1" spc="-150" dirty="0">
                <a:solidFill>
                  <a:srgbClr val="002060"/>
                </a:solidFill>
                <a:latin typeface="ID00 Sans"/>
              </a:rPr>
              <a:t> </a:t>
            </a:r>
            <a:r>
              <a:rPr lang="da-DK" sz="4000" b="1" spc="-150" dirty="0">
                <a:solidFill>
                  <a:srgbClr val="549A66"/>
                </a:solidFill>
                <a:latin typeface="ID00 Sans"/>
              </a:rPr>
              <a:t>af</a:t>
            </a:r>
            <a:r>
              <a:rPr lang="da-DK" sz="3600" b="1" spc="-150" dirty="0">
                <a:solidFill>
                  <a:srgbClr val="002060"/>
                </a:solidFill>
                <a:latin typeface="ID00 Sans"/>
              </a:rPr>
              <a:t> </a:t>
            </a:r>
            <a:r>
              <a:rPr lang="da-DK" sz="4000" b="1" spc="-150" dirty="0">
                <a:solidFill>
                  <a:srgbClr val="549A66"/>
                </a:solidFill>
                <a:latin typeface="ID00 Sans"/>
              </a:rPr>
              <a:t>praksis</a:t>
            </a:r>
          </a:p>
        </p:txBody>
      </p:sp>
      <p:sp>
        <p:nvSpPr>
          <p:cNvPr id="64" name="Rektangel 63">
            <a:extLst>
              <a:ext uri="{FF2B5EF4-FFF2-40B4-BE49-F238E27FC236}">
                <a16:creationId xmlns:a16="http://schemas.microsoft.com/office/drawing/2014/main" id="{FDE78065-DB5C-4838-A638-F3848B063948}"/>
              </a:ext>
            </a:extLst>
          </p:cNvPr>
          <p:cNvSpPr/>
          <p:nvPr/>
        </p:nvSpPr>
        <p:spPr>
          <a:xfrm>
            <a:off x="3189403" y="2952322"/>
            <a:ext cx="2772521" cy="2967777"/>
          </a:xfrm>
          <a:prstGeom prst="rect">
            <a:avLst/>
          </a:prstGeom>
          <a:solidFill>
            <a:srgbClr val="FEA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65" name="Gruppe 64">
            <a:extLst>
              <a:ext uri="{FF2B5EF4-FFF2-40B4-BE49-F238E27FC236}">
                <a16:creationId xmlns:a16="http://schemas.microsoft.com/office/drawing/2014/main" id="{416A25BA-DD14-4A99-8E8E-C3292F958030}"/>
              </a:ext>
            </a:extLst>
          </p:cNvPr>
          <p:cNvGrpSpPr/>
          <p:nvPr/>
        </p:nvGrpSpPr>
        <p:grpSpPr>
          <a:xfrm>
            <a:off x="3853907" y="1705097"/>
            <a:ext cx="1440000" cy="1440000"/>
            <a:chOff x="8764765" y="263526"/>
            <a:chExt cx="555669" cy="583297"/>
          </a:xfrm>
        </p:grpSpPr>
        <p:sp>
          <p:nvSpPr>
            <p:cNvPr id="66" name="Kombinationstegning: figur 65">
              <a:extLst>
                <a:ext uri="{FF2B5EF4-FFF2-40B4-BE49-F238E27FC236}">
                  <a16:creationId xmlns:a16="http://schemas.microsoft.com/office/drawing/2014/main" id="{C7ED2D79-C72F-4772-84BD-0450D841499F}"/>
                </a:ext>
              </a:extLst>
            </p:cNvPr>
            <p:cNvSpPr/>
            <p:nvPr/>
          </p:nvSpPr>
          <p:spPr>
            <a:xfrm>
              <a:off x="8764765" y="263526"/>
              <a:ext cx="555669" cy="583297"/>
            </a:xfrm>
            <a:custGeom>
              <a:avLst/>
              <a:gdLst>
                <a:gd name="connsiteX0" fmla="*/ 2532407 w 2534004"/>
                <a:gd name="connsiteY0" fmla="*/ 1267174 h 2534004"/>
                <a:gd name="connsiteX1" fmla="*/ 1267174 w 2534004"/>
                <a:gd name="connsiteY1" fmla="*/ 2532407 h 2534004"/>
                <a:gd name="connsiteX2" fmla="*/ 1940 w 2534004"/>
                <a:gd name="connsiteY2" fmla="*/ 1267174 h 2534004"/>
                <a:gd name="connsiteX3" fmla="*/ 1267174 w 2534004"/>
                <a:gd name="connsiteY3" fmla="*/ 1940 h 2534004"/>
                <a:gd name="connsiteX4" fmla="*/ 2532407 w 2534004"/>
                <a:gd name="connsiteY4" fmla="*/ 1267174 h 2534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4004" h="2534004">
                  <a:moveTo>
                    <a:pt x="2532407" y="1267174"/>
                  </a:moveTo>
                  <a:cubicBezTo>
                    <a:pt x="2532407" y="1965943"/>
                    <a:pt x="1965943" y="2532407"/>
                    <a:pt x="1267174" y="2532407"/>
                  </a:cubicBezTo>
                  <a:cubicBezTo>
                    <a:pt x="568404" y="2532407"/>
                    <a:pt x="1940" y="1965943"/>
                    <a:pt x="1940" y="1267174"/>
                  </a:cubicBezTo>
                  <a:cubicBezTo>
                    <a:pt x="1940" y="568404"/>
                    <a:pt x="568404" y="1940"/>
                    <a:pt x="1267174" y="1940"/>
                  </a:cubicBezTo>
                  <a:cubicBezTo>
                    <a:pt x="1965943" y="1940"/>
                    <a:pt x="2532407" y="568404"/>
                    <a:pt x="2532407" y="1267174"/>
                  </a:cubicBezTo>
                  <a:close/>
                </a:path>
              </a:pathLst>
            </a:custGeom>
            <a:solidFill>
              <a:srgbClr val="73D658"/>
            </a:solidFill>
            <a:ln w="49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67" name="Kombinationstegning: figur 66">
              <a:extLst>
                <a:ext uri="{FF2B5EF4-FFF2-40B4-BE49-F238E27FC236}">
                  <a16:creationId xmlns:a16="http://schemas.microsoft.com/office/drawing/2014/main" id="{D1A67785-55CB-4A42-98EC-7040C0369163}"/>
                </a:ext>
              </a:extLst>
            </p:cNvPr>
            <p:cNvSpPr/>
            <p:nvPr/>
          </p:nvSpPr>
          <p:spPr>
            <a:xfrm>
              <a:off x="8915714" y="557094"/>
              <a:ext cx="253864" cy="261912"/>
            </a:xfrm>
            <a:custGeom>
              <a:avLst/>
              <a:gdLst>
                <a:gd name="connsiteX0" fmla="*/ 1151607 w 1157692"/>
                <a:gd name="connsiteY0" fmla="*/ 1071742 h 1137817"/>
                <a:gd name="connsiteX1" fmla="*/ 657983 w 1157692"/>
                <a:gd name="connsiteY1" fmla="*/ 210846 h 1137817"/>
                <a:gd name="connsiteX2" fmla="*/ 814664 w 1157692"/>
                <a:gd name="connsiteY2" fmla="*/ 210846 h 1137817"/>
                <a:gd name="connsiteX3" fmla="*/ 919120 w 1157692"/>
                <a:gd name="connsiteY3" fmla="*/ 106391 h 1137817"/>
                <a:gd name="connsiteX4" fmla="*/ 814664 w 1157692"/>
                <a:gd name="connsiteY4" fmla="*/ 1940 h 1137817"/>
                <a:gd name="connsiteX5" fmla="*/ 342942 w 1157692"/>
                <a:gd name="connsiteY5" fmla="*/ 1940 h 1137817"/>
                <a:gd name="connsiteX6" fmla="*/ 238486 w 1157692"/>
                <a:gd name="connsiteY6" fmla="*/ 106391 h 1137817"/>
                <a:gd name="connsiteX7" fmla="*/ 342942 w 1157692"/>
                <a:gd name="connsiteY7" fmla="*/ 210846 h 1137817"/>
                <a:gd name="connsiteX8" fmla="*/ 499623 w 1157692"/>
                <a:gd name="connsiteY8" fmla="*/ 210846 h 1137817"/>
                <a:gd name="connsiteX9" fmla="*/ 7683 w 1157692"/>
                <a:gd name="connsiteY9" fmla="*/ 1071742 h 1137817"/>
                <a:gd name="connsiteX10" fmla="*/ 24532 w 1157692"/>
                <a:gd name="connsiteY10" fmla="*/ 1132394 h 1137817"/>
                <a:gd name="connsiteX11" fmla="*/ 46433 w 1157692"/>
                <a:gd name="connsiteY11" fmla="*/ 1139132 h 1137817"/>
                <a:gd name="connsiteX12" fmla="*/ 85184 w 1157692"/>
                <a:gd name="connsiteY12" fmla="*/ 1117230 h 1137817"/>
                <a:gd name="connsiteX13" fmla="*/ 535004 w 1157692"/>
                <a:gd name="connsiteY13" fmla="*/ 332146 h 1137817"/>
                <a:gd name="connsiteX14" fmla="*/ 535004 w 1157692"/>
                <a:gd name="connsiteY14" fmla="*/ 1095328 h 1137817"/>
                <a:gd name="connsiteX15" fmla="*/ 580492 w 1157692"/>
                <a:gd name="connsiteY15" fmla="*/ 1140816 h 1137817"/>
                <a:gd name="connsiteX16" fmla="*/ 625980 w 1157692"/>
                <a:gd name="connsiteY16" fmla="*/ 1095328 h 1137817"/>
                <a:gd name="connsiteX17" fmla="*/ 625980 w 1157692"/>
                <a:gd name="connsiteY17" fmla="*/ 332146 h 1137817"/>
                <a:gd name="connsiteX18" fmla="*/ 1075801 w 1157692"/>
                <a:gd name="connsiteY18" fmla="*/ 1117230 h 1137817"/>
                <a:gd name="connsiteX19" fmla="*/ 1136453 w 1157692"/>
                <a:gd name="connsiteY19" fmla="*/ 1134079 h 1137817"/>
                <a:gd name="connsiteX20" fmla="*/ 1151607 w 1157692"/>
                <a:gd name="connsiteY20" fmla="*/ 1071742 h 1137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57692" h="1137817">
                  <a:moveTo>
                    <a:pt x="1151607" y="1071742"/>
                  </a:moveTo>
                  <a:lnTo>
                    <a:pt x="657983" y="210846"/>
                  </a:lnTo>
                  <a:lnTo>
                    <a:pt x="814664" y="210846"/>
                  </a:lnTo>
                  <a:cubicBezTo>
                    <a:pt x="871948" y="210846"/>
                    <a:pt x="919120" y="163674"/>
                    <a:pt x="919120" y="106391"/>
                  </a:cubicBezTo>
                  <a:cubicBezTo>
                    <a:pt x="919120" y="49107"/>
                    <a:pt x="871948" y="1940"/>
                    <a:pt x="814664" y="1940"/>
                  </a:cubicBezTo>
                  <a:lnTo>
                    <a:pt x="342942" y="1940"/>
                  </a:lnTo>
                  <a:cubicBezTo>
                    <a:pt x="285663" y="1940"/>
                    <a:pt x="238486" y="49112"/>
                    <a:pt x="238486" y="106391"/>
                  </a:cubicBezTo>
                  <a:cubicBezTo>
                    <a:pt x="238486" y="163674"/>
                    <a:pt x="285658" y="210846"/>
                    <a:pt x="342942" y="210846"/>
                  </a:cubicBezTo>
                  <a:lnTo>
                    <a:pt x="499623" y="210846"/>
                  </a:lnTo>
                  <a:lnTo>
                    <a:pt x="7683" y="1071742"/>
                  </a:lnTo>
                  <a:cubicBezTo>
                    <a:pt x="-4113" y="1093644"/>
                    <a:pt x="2630" y="1120599"/>
                    <a:pt x="24532" y="1132394"/>
                  </a:cubicBezTo>
                  <a:cubicBezTo>
                    <a:pt x="31269" y="1135763"/>
                    <a:pt x="39696" y="1139132"/>
                    <a:pt x="46433" y="1139132"/>
                  </a:cubicBezTo>
                  <a:cubicBezTo>
                    <a:pt x="61598" y="1139132"/>
                    <a:pt x="76757" y="1130710"/>
                    <a:pt x="85184" y="1117230"/>
                  </a:cubicBezTo>
                  <a:lnTo>
                    <a:pt x="535004" y="332146"/>
                  </a:lnTo>
                  <a:lnTo>
                    <a:pt x="535004" y="1095328"/>
                  </a:lnTo>
                  <a:cubicBezTo>
                    <a:pt x="535004" y="1120599"/>
                    <a:pt x="555222" y="1140816"/>
                    <a:pt x="580492" y="1140816"/>
                  </a:cubicBezTo>
                  <a:cubicBezTo>
                    <a:pt x="605763" y="1140816"/>
                    <a:pt x="625980" y="1120599"/>
                    <a:pt x="625980" y="1095328"/>
                  </a:cubicBezTo>
                  <a:lnTo>
                    <a:pt x="625980" y="332146"/>
                  </a:lnTo>
                  <a:lnTo>
                    <a:pt x="1075801" y="1117230"/>
                  </a:lnTo>
                  <a:cubicBezTo>
                    <a:pt x="1087596" y="1139132"/>
                    <a:pt x="1116235" y="1145869"/>
                    <a:pt x="1136453" y="1134079"/>
                  </a:cubicBezTo>
                  <a:cubicBezTo>
                    <a:pt x="1156665" y="1120604"/>
                    <a:pt x="1163403" y="1093644"/>
                    <a:pt x="1151607" y="1071742"/>
                  </a:cubicBezTo>
                  <a:close/>
                </a:path>
              </a:pathLst>
            </a:custGeom>
            <a:solidFill>
              <a:srgbClr val="393D47"/>
            </a:solidFill>
            <a:ln w="49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71" name="Kombinationstegning: figur 70">
              <a:extLst>
                <a:ext uri="{FF2B5EF4-FFF2-40B4-BE49-F238E27FC236}">
                  <a16:creationId xmlns:a16="http://schemas.microsoft.com/office/drawing/2014/main" id="{C0832353-AE31-4F42-A5F9-BBC709EBB200}"/>
                </a:ext>
              </a:extLst>
            </p:cNvPr>
            <p:cNvSpPr/>
            <p:nvPr/>
          </p:nvSpPr>
          <p:spPr>
            <a:xfrm>
              <a:off x="8915063" y="357445"/>
              <a:ext cx="253864" cy="193289"/>
            </a:xfrm>
            <a:custGeom>
              <a:avLst/>
              <a:gdLst>
                <a:gd name="connsiteX0" fmla="*/ 1157400 w 1157692"/>
                <a:gd name="connsiteY0" fmla="*/ 429233 h 839699"/>
                <a:gd name="connsiteX1" fmla="*/ 182994 w 1157692"/>
                <a:gd name="connsiteY1" fmla="*/ 841319 h 839699"/>
                <a:gd name="connsiteX2" fmla="*/ 2543 w 1157692"/>
                <a:gd name="connsiteY2" fmla="*/ 414628 h 839699"/>
                <a:gd name="connsiteX3" fmla="*/ 976948 w 1157692"/>
                <a:gd name="connsiteY3" fmla="*/ 2543 h 839699"/>
              </a:gdLst>
              <a:ahLst/>
              <a:cxnLst>
                <a:cxn ang="0">
                  <a:pos x="connsiteX0" y="connsiteY0"/>
                </a:cxn>
                <a:cxn ang="0">
                  <a:pos x="connsiteX1" y="connsiteY1"/>
                </a:cxn>
                <a:cxn ang="0">
                  <a:pos x="connsiteX2" y="connsiteY2"/>
                </a:cxn>
                <a:cxn ang="0">
                  <a:pos x="connsiteX3" y="connsiteY3"/>
                </a:cxn>
              </a:cxnLst>
              <a:rect l="l" t="t" r="r" b="b"/>
              <a:pathLst>
                <a:path w="1157692" h="839699">
                  <a:moveTo>
                    <a:pt x="1157400" y="429233"/>
                  </a:moveTo>
                  <a:lnTo>
                    <a:pt x="182994" y="841319"/>
                  </a:lnTo>
                  <a:lnTo>
                    <a:pt x="2543" y="414628"/>
                  </a:lnTo>
                  <a:lnTo>
                    <a:pt x="976948" y="2543"/>
                  </a:lnTo>
                  <a:close/>
                </a:path>
              </a:pathLst>
            </a:custGeom>
            <a:solidFill>
              <a:srgbClr val="F1F3F7"/>
            </a:solidFill>
            <a:ln w="49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72" name="Kombinationstegning: figur 71">
              <a:extLst>
                <a:ext uri="{FF2B5EF4-FFF2-40B4-BE49-F238E27FC236}">
                  <a16:creationId xmlns:a16="http://schemas.microsoft.com/office/drawing/2014/main" id="{0325630C-49A1-42E7-B41F-671EB6A41138}"/>
                </a:ext>
              </a:extLst>
            </p:cNvPr>
            <p:cNvSpPr/>
            <p:nvPr/>
          </p:nvSpPr>
          <p:spPr>
            <a:xfrm>
              <a:off x="9125133" y="290543"/>
              <a:ext cx="177596" cy="174989"/>
            </a:xfrm>
            <a:custGeom>
              <a:avLst/>
              <a:gdLst>
                <a:gd name="connsiteX0" fmla="*/ 812274 w 809887"/>
                <a:gd name="connsiteY0" fmla="*/ 508363 h 760201"/>
                <a:gd name="connsiteX1" fmla="*/ 216459 w 809887"/>
                <a:gd name="connsiteY1" fmla="*/ 760339 h 760201"/>
                <a:gd name="connsiteX2" fmla="*/ 2543 w 809887"/>
                <a:gd name="connsiteY2" fmla="*/ 254518 h 760201"/>
                <a:gd name="connsiteX3" fmla="*/ 598357 w 809887"/>
                <a:gd name="connsiteY3" fmla="*/ 2543 h 760201"/>
              </a:gdLst>
              <a:ahLst/>
              <a:cxnLst>
                <a:cxn ang="0">
                  <a:pos x="connsiteX0" y="connsiteY0"/>
                </a:cxn>
                <a:cxn ang="0">
                  <a:pos x="connsiteX1" y="connsiteY1"/>
                </a:cxn>
                <a:cxn ang="0">
                  <a:pos x="connsiteX2" y="connsiteY2"/>
                </a:cxn>
                <a:cxn ang="0">
                  <a:pos x="connsiteX3" y="connsiteY3"/>
                </a:cxn>
              </a:cxnLst>
              <a:rect l="l" t="t" r="r" b="b"/>
              <a:pathLst>
                <a:path w="809887" h="760201">
                  <a:moveTo>
                    <a:pt x="812274" y="508363"/>
                  </a:moveTo>
                  <a:lnTo>
                    <a:pt x="216459" y="760339"/>
                  </a:lnTo>
                  <a:lnTo>
                    <a:pt x="2543" y="254518"/>
                  </a:lnTo>
                  <a:lnTo>
                    <a:pt x="598357" y="2543"/>
                  </a:lnTo>
                  <a:close/>
                </a:path>
              </a:pathLst>
            </a:custGeom>
            <a:solidFill>
              <a:srgbClr val="646B79"/>
            </a:solidFill>
            <a:ln w="49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73" name="Kombinationstegning: figur 72">
              <a:extLst>
                <a:ext uri="{FF2B5EF4-FFF2-40B4-BE49-F238E27FC236}">
                  <a16:creationId xmlns:a16="http://schemas.microsoft.com/office/drawing/2014/main" id="{74A17669-344F-462A-BBE6-8366966953E8}"/>
                </a:ext>
              </a:extLst>
            </p:cNvPr>
            <p:cNvSpPr/>
            <p:nvPr/>
          </p:nvSpPr>
          <p:spPr>
            <a:xfrm>
              <a:off x="9125268" y="338650"/>
              <a:ext cx="69731" cy="126953"/>
            </a:xfrm>
            <a:custGeom>
              <a:avLst/>
              <a:gdLst>
                <a:gd name="connsiteX0" fmla="*/ 317312 w 317992"/>
                <a:gd name="connsiteY0" fmla="*/ 508363 h 551518"/>
                <a:gd name="connsiteX1" fmla="*/ 216459 w 317992"/>
                <a:gd name="connsiteY1" fmla="*/ 551015 h 551518"/>
                <a:gd name="connsiteX2" fmla="*/ 2542 w 317992"/>
                <a:gd name="connsiteY2" fmla="*/ 45194 h 551518"/>
                <a:gd name="connsiteX3" fmla="*/ 103395 w 317992"/>
                <a:gd name="connsiteY3" fmla="*/ 2543 h 551518"/>
              </a:gdLst>
              <a:ahLst/>
              <a:cxnLst>
                <a:cxn ang="0">
                  <a:pos x="connsiteX0" y="connsiteY0"/>
                </a:cxn>
                <a:cxn ang="0">
                  <a:pos x="connsiteX1" y="connsiteY1"/>
                </a:cxn>
                <a:cxn ang="0">
                  <a:pos x="connsiteX2" y="connsiteY2"/>
                </a:cxn>
                <a:cxn ang="0">
                  <a:pos x="connsiteX3" y="connsiteY3"/>
                </a:cxn>
              </a:cxnLst>
              <a:rect l="l" t="t" r="r" b="b"/>
              <a:pathLst>
                <a:path w="317992" h="551518">
                  <a:moveTo>
                    <a:pt x="317312" y="508363"/>
                  </a:moveTo>
                  <a:lnTo>
                    <a:pt x="216459" y="551015"/>
                  </a:lnTo>
                  <a:lnTo>
                    <a:pt x="2542" y="45194"/>
                  </a:lnTo>
                  <a:lnTo>
                    <a:pt x="103395" y="2543"/>
                  </a:lnTo>
                  <a:close/>
                </a:path>
              </a:pathLst>
            </a:custGeom>
            <a:solidFill>
              <a:srgbClr val="F0582F"/>
            </a:solidFill>
            <a:ln w="49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74" name="Kombinationstegning: figur 73">
              <a:extLst>
                <a:ext uri="{FF2B5EF4-FFF2-40B4-BE49-F238E27FC236}">
                  <a16:creationId xmlns:a16="http://schemas.microsoft.com/office/drawing/2014/main" id="{6D7FFACF-8E79-456A-863B-E8F18426C982}"/>
                </a:ext>
              </a:extLst>
            </p:cNvPr>
            <p:cNvSpPr/>
            <p:nvPr/>
          </p:nvSpPr>
          <p:spPr>
            <a:xfrm>
              <a:off x="8914995" y="443923"/>
              <a:ext cx="59925" cy="107510"/>
            </a:xfrm>
            <a:custGeom>
              <a:avLst/>
              <a:gdLst>
                <a:gd name="connsiteX0" fmla="*/ 272988 w 273275"/>
                <a:gd name="connsiteY0" fmla="*/ 429233 h 467051"/>
                <a:gd name="connsiteX1" fmla="*/ 182994 w 273275"/>
                <a:gd name="connsiteY1" fmla="*/ 467292 h 467051"/>
                <a:gd name="connsiteX2" fmla="*/ 2543 w 273275"/>
                <a:gd name="connsiteY2" fmla="*/ 40602 h 467051"/>
                <a:gd name="connsiteX3" fmla="*/ 92536 w 273275"/>
                <a:gd name="connsiteY3" fmla="*/ 2543 h 467051"/>
              </a:gdLst>
              <a:ahLst/>
              <a:cxnLst>
                <a:cxn ang="0">
                  <a:pos x="connsiteX0" y="connsiteY0"/>
                </a:cxn>
                <a:cxn ang="0">
                  <a:pos x="connsiteX1" y="connsiteY1"/>
                </a:cxn>
                <a:cxn ang="0">
                  <a:pos x="connsiteX2" y="connsiteY2"/>
                </a:cxn>
                <a:cxn ang="0">
                  <a:pos x="connsiteX3" y="connsiteY3"/>
                </a:cxn>
              </a:cxnLst>
              <a:rect l="l" t="t" r="r" b="b"/>
              <a:pathLst>
                <a:path w="273275" h="467051">
                  <a:moveTo>
                    <a:pt x="272988" y="429233"/>
                  </a:moveTo>
                  <a:lnTo>
                    <a:pt x="182994" y="467292"/>
                  </a:lnTo>
                  <a:lnTo>
                    <a:pt x="2543" y="40602"/>
                  </a:lnTo>
                  <a:lnTo>
                    <a:pt x="92536" y="2543"/>
                  </a:lnTo>
                  <a:close/>
                </a:path>
              </a:pathLst>
            </a:custGeom>
            <a:solidFill>
              <a:srgbClr val="646B79"/>
            </a:solidFill>
            <a:ln w="49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75" name="Kombinationstegning: figur 74">
              <a:extLst>
                <a:ext uri="{FF2B5EF4-FFF2-40B4-BE49-F238E27FC236}">
                  <a16:creationId xmlns:a16="http://schemas.microsoft.com/office/drawing/2014/main" id="{37978E53-5DCD-494D-B497-19762501C617}"/>
                </a:ext>
              </a:extLst>
            </p:cNvPr>
            <p:cNvSpPr/>
            <p:nvPr/>
          </p:nvSpPr>
          <p:spPr>
            <a:xfrm>
              <a:off x="8781657" y="469236"/>
              <a:ext cx="166700" cy="126953"/>
            </a:xfrm>
            <a:custGeom>
              <a:avLst/>
              <a:gdLst>
                <a:gd name="connsiteX0" fmla="*/ 759917 w 760201"/>
                <a:gd name="connsiteY0" fmla="*/ 281832 h 551518"/>
                <a:gd name="connsiteX1" fmla="*/ 120657 w 760201"/>
                <a:gd name="connsiteY1" fmla="*/ 552181 h 551518"/>
                <a:gd name="connsiteX2" fmla="*/ 2542 w 760201"/>
                <a:gd name="connsiteY2" fmla="*/ 272892 h 551518"/>
                <a:gd name="connsiteX3" fmla="*/ 641803 w 760201"/>
                <a:gd name="connsiteY3" fmla="*/ 2542 h 551518"/>
              </a:gdLst>
              <a:ahLst/>
              <a:cxnLst>
                <a:cxn ang="0">
                  <a:pos x="connsiteX0" y="connsiteY0"/>
                </a:cxn>
                <a:cxn ang="0">
                  <a:pos x="connsiteX1" y="connsiteY1"/>
                </a:cxn>
                <a:cxn ang="0">
                  <a:pos x="connsiteX2" y="connsiteY2"/>
                </a:cxn>
                <a:cxn ang="0">
                  <a:pos x="connsiteX3" y="connsiteY3"/>
                </a:cxn>
              </a:cxnLst>
              <a:rect l="l" t="t" r="r" b="b"/>
              <a:pathLst>
                <a:path w="760201" h="551518">
                  <a:moveTo>
                    <a:pt x="759917" y="281832"/>
                  </a:moveTo>
                  <a:lnTo>
                    <a:pt x="120657" y="552181"/>
                  </a:lnTo>
                  <a:lnTo>
                    <a:pt x="2542" y="272892"/>
                  </a:lnTo>
                  <a:lnTo>
                    <a:pt x="641803" y="2542"/>
                  </a:lnTo>
                  <a:close/>
                </a:path>
              </a:pathLst>
            </a:custGeom>
            <a:solidFill>
              <a:srgbClr val="F1F3F7"/>
            </a:solidFill>
            <a:ln w="49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76" name="Kombinationstegning: figur 75">
              <a:extLst>
                <a:ext uri="{FF2B5EF4-FFF2-40B4-BE49-F238E27FC236}">
                  <a16:creationId xmlns:a16="http://schemas.microsoft.com/office/drawing/2014/main" id="{3371FF0F-BFAA-4E3B-9742-85A81BA83B21}"/>
                </a:ext>
              </a:extLst>
            </p:cNvPr>
            <p:cNvSpPr/>
            <p:nvPr/>
          </p:nvSpPr>
          <p:spPr>
            <a:xfrm>
              <a:off x="8781780" y="522439"/>
              <a:ext cx="46850" cy="74342"/>
            </a:xfrm>
            <a:custGeom>
              <a:avLst/>
              <a:gdLst>
                <a:gd name="connsiteX0" fmla="*/ 215305 w 213651"/>
                <a:gd name="connsiteY0" fmla="*/ 281832 h 322961"/>
                <a:gd name="connsiteX1" fmla="*/ 120657 w 213651"/>
                <a:gd name="connsiteY1" fmla="*/ 321859 h 322961"/>
                <a:gd name="connsiteX2" fmla="*/ 2542 w 213651"/>
                <a:gd name="connsiteY2" fmla="*/ 42570 h 322961"/>
                <a:gd name="connsiteX3" fmla="*/ 97190 w 213651"/>
                <a:gd name="connsiteY3" fmla="*/ 2542 h 322961"/>
              </a:gdLst>
              <a:ahLst/>
              <a:cxnLst>
                <a:cxn ang="0">
                  <a:pos x="connsiteX0" y="connsiteY0"/>
                </a:cxn>
                <a:cxn ang="0">
                  <a:pos x="connsiteX1" y="connsiteY1"/>
                </a:cxn>
                <a:cxn ang="0">
                  <a:pos x="connsiteX2" y="connsiteY2"/>
                </a:cxn>
                <a:cxn ang="0">
                  <a:pos x="connsiteX3" y="connsiteY3"/>
                </a:cxn>
              </a:cxnLst>
              <a:rect l="l" t="t" r="r" b="b"/>
              <a:pathLst>
                <a:path w="213651" h="322961">
                  <a:moveTo>
                    <a:pt x="215305" y="281832"/>
                  </a:moveTo>
                  <a:lnTo>
                    <a:pt x="120657" y="321859"/>
                  </a:lnTo>
                  <a:lnTo>
                    <a:pt x="2542" y="42570"/>
                  </a:lnTo>
                  <a:lnTo>
                    <a:pt x="97190" y="2542"/>
                  </a:lnTo>
                  <a:close/>
                </a:path>
              </a:pathLst>
            </a:custGeom>
            <a:solidFill>
              <a:srgbClr val="0090FF"/>
            </a:solidFill>
            <a:ln w="49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sp>
          <p:nvSpPr>
            <p:cNvPr id="77" name="Kombinationstegning: figur 76">
              <a:extLst>
                <a:ext uri="{FF2B5EF4-FFF2-40B4-BE49-F238E27FC236}">
                  <a16:creationId xmlns:a16="http://schemas.microsoft.com/office/drawing/2014/main" id="{2169933A-3A05-44BB-ADA6-528D18281D00}"/>
                </a:ext>
              </a:extLst>
            </p:cNvPr>
            <p:cNvSpPr/>
            <p:nvPr/>
          </p:nvSpPr>
          <p:spPr>
            <a:xfrm>
              <a:off x="8995293" y="491555"/>
              <a:ext cx="93701" cy="98360"/>
            </a:xfrm>
            <a:custGeom>
              <a:avLst/>
              <a:gdLst>
                <a:gd name="connsiteX0" fmla="*/ 429859 w 427302"/>
                <a:gd name="connsiteY0" fmla="*/ 215900 h 427302"/>
                <a:gd name="connsiteX1" fmla="*/ 215900 w 427302"/>
                <a:gd name="connsiteY1" fmla="*/ 429859 h 427302"/>
                <a:gd name="connsiteX2" fmla="*/ 1940 w 427302"/>
                <a:gd name="connsiteY2" fmla="*/ 215900 h 427302"/>
                <a:gd name="connsiteX3" fmla="*/ 215900 w 427302"/>
                <a:gd name="connsiteY3" fmla="*/ 1940 h 427302"/>
                <a:gd name="connsiteX4" fmla="*/ 429859 w 427302"/>
                <a:gd name="connsiteY4" fmla="*/ 215900 h 427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302" h="427302">
                  <a:moveTo>
                    <a:pt x="429859" y="215900"/>
                  </a:moveTo>
                  <a:cubicBezTo>
                    <a:pt x="429859" y="334066"/>
                    <a:pt x="334066" y="429859"/>
                    <a:pt x="215900" y="429859"/>
                  </a:cubicBezTo>
                  <a:cubicBezTo>
                    <a:pt x="97733" y="429859"/>
                    <a:pt x="1940" y="334066"/>
                    <a:pt x="1940" y="215900"/>
                  </a:cubicBezTo>
                  <a:cubicBezTo>
                    <a:pt x="1940" y="97733"/>
                    <a:pt x="97733" y="1940"/>
                    <a:pt x="215900" y="1940"/>
                  </a:cubicBezTo>
                  <a:cubicBezTo>
                    <a:pt x="334066" y="1940"/>
                    <a:pt x="429859" y="97733"/>
                    <a:pt x="429859" y="215900"/>
                  </a:cubicBezTo>
                  <a:close/>
                </a:path>
              </a:pathLst>
            </a:custGeom>
            <a:solidFill>
              <a:srgbClr val="F0582F"/>
            </a:solidFill>
            <a:ln w="49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400" b="1" i="0" u="none" strike="noStrike" kern="1200" cap="none" spc="0" normalizeH="0" baseline="0" noProof="0">
                <a:ln>
                  <a:noFill/>
                </a:ln>
                <a:solidFill>
                  <a:prstClr val="black"/>
                </a:solidFill>
                <a:effectLst/>
                <a:uLnTx/>
                <a:uFillTx/>
                <a:ea typeface="+mn-ea"/>
                <a:cs typeface="+mn-cs"/>
              </a:endParaRPr>
            </a:p>
          </p:txBody>
        </p:sp>
      </p:grpSp>
      <p:sp>
        <p:nvSpPr>
          <p:cNvPr id="78" name="Rektangel: afrundede hjørner 77">
            <a:extLst>
              <a:ext uri="{FF2B5EF4-FFF2-40B4-BE49-F238E27FC236}">
                <a16:creationId xmlns:a16="http://schemas.microsoft.com/office/drawing/2014/main" id="{163C5937-F647-4441-8A61-ECFF50598D82}"/>
              </a:ext>
            </a:extLst>
          </p:cNvPr>
          <p:cNvSpPr/>
          <p:nvPr/>
        </p:nvSpPr>
        <p:spPr>
          <a:xfrm>
            <a:off x="3418949" y="3300938"/>
            <a:ext cx="2313428" cy="921276"/>
          </a:xfrm>
          <a:prstGeom prst="roundRect">
            <a:avLst/>
          </a:prstGeom>
          <a:solidFill>
            <a:srgbClr val="FEBF86"/>
          </a:solidFill>
          <a:ln w="9525" cap="flat" cmpd="sng" algn="ctr">
            <a:solidFill>
              <a:srgbClr val="FEBF86"/>
            </a:solidFill>
            <a:prstDash val="solid"/>
            <a:miter lim="800000"/>
          </a:ln>
          <a:effectLst/>
        </p:spPr>
        <p:txBody>
          <a:bodyPr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100" b="1" i="0" u="none" strike="noStrike" kern="0" cap="none" spc="0" normalizeH="0" baseline="0" noProof="0" dirty="0">
                <a:ln>
                  <a:noFill/>
                </a:ln>
                <a:solidFill>
                  <a:prstClr val="white"/>
                </a:solidFill>
                <a:effectLst/>
                <a:uLnTx/>
                <a:uFillTx/>
                <a:ea typeface="+mn-ea"/>
                <a:cs typeface="+mn-cs"/>
              </a:rPr>
              <a:t>4 kommuner </a:t>
            </a:r>
          </a:p>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100" b="1" i="0" u="none" strike="noStrike" kern="0" cap="none" spc="0" normalizeH="0" baseline="0" noProof="0" dirty="0">
                <a:ln>
                  <a:noFill/>
                </a:ln>
                <a:solidFill>
                  <a:prstClr val="white"/>
                </a:solidFill>
                <a:effectLst/>
                <a:uLnTx/>
                <a:uFillTx/>
                <a:ea typeface="+mn-ea"/>
                <a:cs typeface="+mn-cs"/>
              </a:rPr>
              <a:t>tog imod os til interviews af </a:t>
            </a:r>
          </a:p>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100" b="1" i="0" u="none" strike="noStrike" kern="0" cap="none" spc="0" normalizeH="0" baseline="0" noProof="0" dirty="0">
                <a:ln>
                  <a:noFill/>
                </a:ln>
                <a:solidFill>
                  <a:prstClr val="white"/>
                </a:solidFill>
                <a:effectLst/>
                <a:uLnTx/>
                <a:uFillTx/>
                <a:ea typeface="+mn-ea"/>
                <a:cs typeface="+mn-cs"/>
              </a:rPr>
              <a:t>3 borgere </a:t>
            </a:r>
          </a:p>
          <a:p>
            <a:pPr marL="0" marR="0" lvl="0" indent="0" algn="ctr" defTabSz="914400" rtl="0" eaLnBrk="1" fontAlgn="auto" latinLnBrk="0" hangingPunct="1">
              <a:lnSpc>
                <a:spcPct val="104000"/>
              </a:lnSpc>
              <a:spcBef>
                <a:spcPts val="0"/>
              </a:spcBef>
              <a:spcAft>
                <a:spcPts val="0"/>
              </a:spcAft>
              <a:buClrTx/>
              <a:buSzTx/>
              <a:buFontTx/>
              <a:buNone/>
              <a:tabLst/>
              <a:defRPr/>
            </a:pPr>
            <a:r>
              <a:rPr kumimoji="0" lang="da-DK" sz="1100" b="1" i="0" u="none" strike="noStrike" kern="0" cap="none" spc="0" normalizeH="0" baseline="0" noProof="0" dirty="0">
                <a:ln>
                  <a:noFill/>
                </a:ln>
                <a:solidFill>
                  <a:prstClr val="white"/>
                </a:solidFill>
                <a:effectLst/>
                <a:uLnTx/>
                <a:uFillTx/>
                <a:ea typeface="+mn-ea"/>
                <a:cs typeface="+mn-cs"/>
              </a:rPr>
              <a:t>4 medarbejdere fra myndighed og 4 medarbejdere fra udfører</a:t>
            </a:r>
          </a:p>
        </p:txBody>
      </p:sp>
      <p:sp>
        <p:nvSpPr>
          <p:cNvPr id="79" name="Rektangel: afrundede hjørner 78">
            <a:extLst>
              <a:ext uri="{FF2B5EF4-FFF2-40B4-BE49-F238E27FC236}">
                <a16:creationId xmlns:a16="http://schemas.microsoft.com/office/drawing/2014/main" id="{39D9ACF0-5116-429C-BF21-90A73DEC1725}"/>
              </a:ext>
            </a:extLst>
          </p:cNvPr>
          <p:cNvSpPr/>
          <p:nvPr/>
        </p:nvSpPr>
        <p:spPr>
          <a:xfrm>
            <a:off x="3265715" y="4402330"/>
            <a:ext cx="2629988" cy="833741"/>
          </a:xfrm>
          <a:prstGeom prst="roundRect">
            <a:avLst/>
          </a:prstGeom>
          <a:solidFill>
            <a:srgbClr val="FEA34F"/>
          </a:solidFill>
          <a:ln w="9525" cap="flat" cmpd="sng" algn="ctr">
            <a:noFill/>
            <a:prstDash val="solid"/>
            <a:miter lim="800000"/>
          </a:ln>
          <a:effectLst/>
        </p:spPr>
        <p:txBody>
          <a:bodyPr rtlCol="0" anchor="ctr"/>
          <a:lstStyle/>
          <a:p>
            <a:pPr marL="0" marR="0" lvl="0" indent="0" defTabSz="914400" rtl="0" eaLnBrk="1" fontAlgn="auto" latinLnBrk="0" hangingPunct="1">
              <a:lnSpc>
                <a:spcPct val="104000"/>
              </a:lnSpc>
              <a:spcBef>
                <a:spcPts val="0"/>
              </a:spcBef>
              <a:spcAft>
                <a:spcPts val="0"/>
              </a:spcAft>
              <a:buClrTx/>
              <a:buSzTx/>
              <a:buFontTx/>
              <a:buNone/>
              <a:tabLst/>
              <a:defRPr/>
            </a:pPr>
            <a:r>
              <a:rPr kumimoji="0" lang="da-DK" sz="1100" b="1" i="0" u="none" strike="noStrike" kern="0" cap="none" spc="0" normalizeH="0" baseline="0" noProof="0" dirty="0">
                <a:ln>
                  <a:noFill/>
                </a:ln>
                <a:solidFill>
                  <a:prstClr val="white"/>
                </a:solidFill>
                <a:effectLst/>
                <a:uLnTx/>
                <a:uFillTx/>
                <a:ea typeface="+mn-ea"/>
                <a:cs typeface="+mn-cs"/>
              </a:rPr>
              <a:t>Indsigt i problematikker og lokale tiltag via observationsbesøg, brugerrejser, interviews og efterfølgende </a:t>
            </a:r>
            <a:r>
              <a:rPr lang="da-DK" sz="1100" b="1" kern="0" dirty="0">
                <a:solidFill>
                  <a:prstClr val="white"/>
                </a:solidFill>
              </a:rPr>
              <a:t>kvalificerende workshops</a:t>
            </a:r>
            <a:endParaRPr kumimoji="0" lang="da-DK" sz="1100" b="1" i="0" u="none" strike="noStrike" kern="0" cap="none" spc="0" normalizeH="0" baseline="0" noProof="0" dirty="0">
              <a:ln>
                <a:noFill/>
              </a:ln>
              <a:solidFill>
                <a:prstClr val="white"/>
              </a:solidFill>
              <a:effectLst/>
              <a:uLnTx/>
              <a:uFillTx/>
              <a:ea typeface="+mn-ea"/>
              <a:cs typeface="+mn-cs"/>
            </a:endParaRPr>
          </a:p>
        </p:txBody>
      </p:sp>
      <p:pic>
        <p:nvPicPr>
          <p:cNvPr id="68" name="Billede 67" descr="Et billede, der indeholder pil&#10;&#10;Automatisk genereret beskrivelse">
            <a:extLst>
              <a:ext uri="{FF2B5EF4-FFF2-40B4-BE49-F238E27FC236}">
                <a16:creationId xmlns:a16="http://schemas.microsoft.com/office/drawing/2014/main" id="{78E55686-CA47-4D1A-BB8A-BF5C9B101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406" y="6217920"/>
            <a:ext cx="762782" cy="461515"/>
          </a:xfrm>
          <a:prstGeom prst="rect">
            <a:avLst/>
          </a:prstGeom>
        </p:spPr>
      </p:pic>
      <p:sp>
        <p:nvSpPr>
          <p:cNvPr id="5" name="Pladsholder til slidenummer 4">
            <a:extLst>
              <a:ext uri="{FF2B5EF4-FFF2-40B4-BE49-F238E27FC236}">
                <a16:creationId xmlns:a16="http://schemas.microsoft.com/office/drawing/2014/main" id="{37A4360F-7F77-4E22-8641-10BB2B2C2113}"/>
              </a:ext>
            </a:extLst>
          </p:cNvPr>
          <p:cNvSpPr>
            <a:spLocks noGrp="1"/>
          </p:cNvSpPr>
          <p:nvPr>
            <p:ph type="sldNum" sz="quarter" idx="12"/>
          </p:nvPr>
        </p:nvSpPr>
        <p:spPr/>
        <p:txBody>
          <a:bodyPr/>
          <a:lstStyle/>
          <a:p>
            <a:fld id="{5B2DE5AD-A1C1-4C18-A119-8AEF41F1D580}" type="slidenum">
              <a:rPr lang="da-DK" smtClean="0"/>
              <a:t>6</a:t>
            </a:fld>
            <a:endParaRPr lang="da-DK"/>
          </a:p>
        </p:txBody>
      </p:sp>
    </p:spTree>
    <p:extLst>
      <p:ext uri="{BB962C8B-B14F-4D97-AF65-F5344CB8AC3E}">
        <p14:creationId xmlns:p14="http://schemas.microsoft.com/office/powerpoint/2010/main" val="3604882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2" name="Billede 11"/>
          <p:cNvPicPr>
            <a:picLocks noChangeAspect="1"/>
          </p:cNvPicPr>
          <p:nvPr/>
        </p:nvPicPr>
        <p:blipFill>
          <a:blip r:embed="rId3"/>
          <a:stretch>
            <a:fillRect/>
          </a:stretch>
        </p:blipFill>
        <p:spPr>
          <a:xfrm>
            <a:off x="7470099" y="4133533"/>
            <a:ext cx="3067474" cy="2420449"/>
          </a:xfrm>
          <a:prstGeom prst="rect">
            <a:avLst/>
          </a:prstGeom>
        </p:spPr>
      </p:pic>
      <p:pic>
        <p:nvPicPr>
          <p:cNvPr id="10" name="Billede 9"/>
          <p:cNvPicPr>
            <a:picLocks noChangeAspect="1"/>
          </p:cNvPicPr>
          <p:nvPr/>
        </p:nvPicPr>
        <p:blipFill>
          <a:blip r:embed="rId4"/>
          <a:stretch>
            <a:fillRect/>
          </a:stretch>
        </p:blipFill>
        <p:spPr>
          <a:xfrm>
            <a:off x="-11409" y="3333809"/>
            <a:ext cx="3304844" cy="3063717"/>
          </a:xfrm>
          <a:prstGeom prst="rect">
            <a:avLst/>
          </a:prstGeom>
        </p:spPr>
      </p:pic>
      <p:grpSp>
        <p:nvGrpSpPr>
          <p:cNvPr id="17" name="Gruppe 16"/>
          <p:cNvGrpSpPr/>
          <p:nvPr/>
        </p:nvGrpSpPr>
        <p:grpSpPr>
          <a:xfrm>
            <a:off x="10086304" y="304018"/>
            <a:ext cx="1908577" cy="5084094"/>
            <a:chOff x="3523933" y="133350"/>
            <a:chExt cx="3888000" cy="6715200"/>
          </a:xfrm>
        </p:grpSpPr>
        <p:pic>
          <p:nvPicPr>
            <p:cNvPr id="18" name="Billede 17"/>
            <p:cNvPicPr/>
            <p:nvPr/>
          </p:nvPicPr>
          <p:blipFill>
            <a:blip r:embed="rId5">
              <a:extLst>
                <a:ext uri="{28A0092B-C50C-407E-A947-70E740481C1C}">
                  <a14:useLocalDpi xmlns:a14="http://schemas.microsoft.com/office/drawing/2010/main" val="0"/>
                </a:ext>
              </a:extLst>
            </a:blip>
            <a:stretch>
              <a:fillRect/>
            </a:stretch>
          </p:blipFill>
          <p:spPr>
            <a:xfrm>
              <a:off x="3523933" y="133350"/>
              <a:ext cx="3888000" cy="5112000"/>
            </a:xfrm>
            <a:prstGeom prst="rect">
              <a:avLst/>
            </a:prstGeom>
          </p:spPr>
        </p:pic>
        <p:pic>
          <p:nvPicPr>
            <p:cNvPr id="19" name="Billede 18"/>
            <p:cNvPicPr/>
            <p:nvPr/>
          </p:nvPicPr>
          <p:blipFill>
            <a:blip r:embed="rId6">
              <a:extLst>
                <a:ext uri="{28A0092B-C50C-407E-A947-70E740481C1C}">
                  <a14:useLocalDpi xmlns:a14="http://schemas.microsoft.com/office/drawing/2010/main" val="0"/>
                </a:ext>
              </a:extLst>
            </a:blip>
            <a:stretch>
              <a:fillRect/>
            </a:stretch>
          </p:blipFill>
          <p:spPr>
            <a:xfrm>
              <a:off x="3552508" y="5218149"/>
              <a:ext cx="3756490" cy="1630401"/>
            </a:xfrm>
            <a:prstGeom prst="rect">
              <a:avLst/>
            </a:prstGeom>
          </p:spPr>
        </p:pic>
      </p:grpSp>
      <p:pic>
        <p:nvPicPr>
          <p:cNvPr id="16" name="Pladsholder til indhold 6"/>
          <p:cNvPicPr>
            <a:picLocks noChangeAspect="1"/>
          </p:cNvPicPr>
          <p:nvPr/>
        </p:nvPicPr>
        <p:blipFill>
          <a:blip r:embed="rId7"/>
          <a:stretch>
            <a:fillRect/>
          </a:stretch>
        </p:blipFill>
        <p:spPr>
          <a:xfrm>
            <a:off x="378725" y="1000746"/>
            <a:ext cx="2707050" cy="3535137"/>
          </a:xfrm>
          <a:prstGeom prst="rect">
            <a:avLst/>
          </a:prstGeom>
        </p:spPr>
      </p:pic>
      <p:pic>
        <p:nvPicPr>
          <p:cNvPr id="8" name="Pladsholder til indhold 3"/>
          <p:cNvPicPr>
            <a:picLocks noChangeAspect="1"/>
          </p:cNvPicPr>
          <p:nvPr/>
        </p:nvPicPr>
        <p:blipFill>
          <a:blip r:embed="rId8"/>
          <a:stretch>
            <a:fillRect/>
          </a:stretch>
        </p:blipFill>
        <p:spPr>
          <a:xfrm>
            <a:off x="7274748" y="598908"/>
            <a:ext cx="3262924" cy="1325563"/>
          </a:xfrm>
          <a:prstGeom prst="rect">
            <a:avLst/>
          </a:prstGeom>
        </p:spPr>
      </p:pic>
      <p:pic>
        <p:nvPicPr>
          <p:cNvPr id="15" name="Pladsholder til indhold 3"/>
          <p:cNvPicPr>
            <a:picLocks noChangeAspect="1"/>
          </p:cNvPicPr>
          <p:nvPr/>
        </p:nvPicPr>
        <p:blipFill>
          <a:blip r:embed="rId9"/>
          <a:stretch>
            <a:fillRect/>
          </a:stretch>
        </p:blipFill>
        <p:spPr>
          <a:xfrm>
            <a:off x="8822556" y="931787"/>
            <a:ext cx="2408482" cy="3427457"/>
          </a:xfrm>
          <a:prstGeom prst="rect">
            <a:avLst/>
          </a:prstGeom>
        </p:spPr>
      </p:pic>
      <p:pic>
        <p:nvPicPr>
          <p:cNvPr id="6" name="Pladsholder til indhold 3"/>
          <p:cNvPicPr>
            <a:picLocks noChangeAspect="1"/>
          </p:cNvPicPr>
          <p:nvPr/>
        </p:nvPicPr>
        <p:blipFill rotWithShape="1">
          <a:blip r:embed="rId10"/>
          <a:srcRect t="6072"/>
          <a:stretch/>
        </p:blipFill>
        <p:spPr>
          <a:xfrm>
            <a:off x="3932422" y="985271"/>
            <a:ext cx="2703339" cy="3320487"/>
          </a:xfrm>
          <a:prstGeom prst="rect">
            <a:avLst/>
          </a:prstGeom>
        </p:spPr>
      </p:pic>
      <p:sp>
        <p:nvSpPr>
          <p:cNvPr id="2" name="Titel 1"/>
          <p:cNvSpPr>
            <a:spLocks noGrp="1"/>
          </p:cNvSpPr>
          <p:nvPr>
            <p:ph type="title"/>
          </p:nvPr>
        </p:nvSpPr>
        <p:spPr>
          <a:xfrm>
            <a:off x="100799" y="-126028"/>
            <a:ext cx="10515600" cy="1325563"/>
          </a:xfrm>
        </p:spPr>
        <p:txBody>
          <a:bodyPr>
            <a:noAutofit/>
          </a:bodyPr>
          <a:lstStyle/>
          <a:p>
            <a:r>
              <a:rPr lang="da-DK" sz="2800" b="1" spc="-150" dirty="0">
                <a:solidFill>
                  <a:srgbClr val="549A66"/>
                </a:solidFill>
                <a:latin typeface="ID00 Sans"/>
                <a:ea typeface="+mn-ea"/>
                <a:cs typeface="+mn-cs"/>
              </a:rPr>
              <a:t>En afdækning giver et godt indblik i kommunernes forskellige redskaber og praksis – her fra afdækningen af Funktionsevneguiden</a:t>
            </a:r>
          </a:p>
        </p:txBody>
      </p:sp>
      <p:pic>
        <p:nvPicPr>
          <p:cNvPr id="4" name="Pladsholder til indhold 3"/>
          <p:cNvPicPr>
            <a:picLocks noChangeAspect="1"/>
          </p:cNvPicPr>
          <p:nvPr/>
        </p:nvPicPr>
        <p:blipFill>
          <a:blip r:embed="rId11"/>
          <a:stretch>
            <a:fillRect/>
          </a:stretch>
        </p:blipFill>
        <p:spPr>
          <a:xfrm>
            <a:off x="1558664" y="1552989"/>
            <a:ext cx="2813741" cy="3904692"/>
          </a:xfrm>
          <a:prstGeom prst="rect">
            <a:avLst/>
          </a:prstGeom>
        </p:spPr>
      </p:pic>
      <p:pic>
        <p:nvPicPr>
          <p:cNvPr id="20" name="Billede 19"/>
          <p:cNvPicPr>
            <a:picLocks noChangeAspect="1"/>
          </p:cNvPicPr>
          <p:nvPr/>
        </p:nvPicPr>
        <p:blipFill>
          <a:blip r:embed="rId12"/>
          <a:stretch>
            <a:fillRect/>
          </a:stretch>
        </p:blipFill>
        <p:spPr>
          <a:xfrm>
            <a:off x="9039995" y="4674609"/>
            <a:ext cx="2904356" cy="2113711"/>
          </a:xfrm>
          <a:prstGeom prst="rect">
            <a:avLst/>
          </a:prstGeom>
        </p:spPr>
      </p:pic>
      <p:pic>
        <p:nvPicPr>
          <p:cNvPr id="22" name="Billede 21"/>
          <p:cNvPicPr>
            <a:picLocks noChangeAspect="1"/>
          </p:cNvPicPr>
          <p:nvPr/>
        </p:nvPicPr>
        <p:blipFill>
          <a:blip r:embed="rId13"/>
          <a:stretch>
            <a:fillRect/>
          </a:stretch>
        </p:blipFill>
        <p:spPr>
          <a:xfrm>
            <a:off x="5530588" y="1914231"/>
            <a:ext cx="3306944" cy="1973290"/>
          </a:xfrm>
          <a:prstGeom prst="rect">
            <a:avLst/>
          </a:prstGeom>
        </p:spPr>
      </p:pic>
      <p:pic>
        <p:nvPicPr>
          <p:cNvPr id="23" name="Billede 22"/>
          <p:cNvPicPr/>
          <p:nvPr/>
        </p:nvPicPr>
        <p:blipFill>
          <a:blip r:embed="rId14" cstate="print">
            <a:extLst>
              <a:ext uri="{28A0092B-C50C-407E-A947-70E740481C1C}">
                <a14:useLocalDpi xmlns:a14="http://schemas.microsoft.com/office/drawing/2010/main" val="0"/>
              </a:ext>
            </a:extLst>
          </a:blip>
          <a:stretch>
            <a:fillRect/>
          </a:stretch>
        </p:blipFill>
        <p:spPr>
          <a:xfrm>
            <a:off x="2900720" y="3390202"/>
            <a:ext cx="2496634" cy="3320487"/>
          </a:xfrm>
          <a:prstGeom prst="rect">
            <a:avLst/>
          </a:prstGeom>
        </p:spPr>
      </p:pic>
      <p:pic>
        <p:nvPicPr>
          <p:cNvPr id="7" name="Pladsholder til indhold 3"/>
          <p:cNvPicPr>
            <a:picLocks noChangeAspect="1"/>
          </p:cNvPicPr>
          <p:nvPr/>
        </p:nvPicPr>
        <p:blipFill>
          <a:blip r:embed="rId15"/>
          <a:stretch>
            <a:fillRect/>
          </a:stretch>
        </p:blipFill>
        <p:spPr>
          <a:xfrm>
            <a:off x="4852117" y="3641509"/>
            <a:ext cx="2959083" cy="3125930"/>
          </a:xfrm>
          <a:prstGeom prst="rect">
            <a:avLst/>
          </a:prstGeom>
        </p:spPr>
      </p:pic>
      <p:pic>
        <p:nvPicPr>
          <p:cNvPr id="13" name="Pladsholder til indhold 4"/>
          <p:cNvPicPr>
            <a:picLocks/>
          </p:cNvPicPr>
          <p:nvPr/>
        </p:nvPicPr>
        <p:blipFill>
          <a:blip r:embed="rId16">
            <a:extLst>
              <a:ext uri="{BEBA8EAE-BF5A-486C-A8C5-ECC9F3942E4B}">
                <a14:imgProps xmlns:a14="http://schemas.microsoft.com/office/drawing/2010/main">
                  <a14:imgLayer r:embed="rId17">
                    <a14:imgEffect>
                      <a14:saturation sat="0"/>
                    </a14:imgEffect>
                  </a14:imgLayer>
                </a14:imgProps>
              </a:ext>
              <a:ext uri="{28A0092B-C50C-407E-A947-70E740481C1C}">
                <a14:useLocalDpi xmlns:a14="http://schemas.microsoft.com/office/drawing/2010/main" val="0"/>
              </a:ext>
            </a:extLst>
          </a:blip>
          <a:stretch>
            <a:fillRect/>
          </a:stretch>
        </p:blipFill>
        <p:spPr>
          <a:xfrm>
            <a:off x="47655" y="5687806"/>
            <a:ext cx="3833310" cy="1129300"/>
          </a:xfrm>
          <a:prstGeom prst="rect">
            <a:avLst/>
          </a:prstGeom>
        </p:spPr>
      </p:pic>
      <p:pic>
        <p:nvPicPr>
          <p:cNvPr id="14" name="Pladsholder til indhold 3"/>
          <p:cNvPicPr>
            <a:picLocks noChangeAspect="1"/>
          </p:cNvPicPr>
          <p:nvPr/>
        </p:nvPicPr>
        <p:blipFill rotWithShape="1">
          <a:blip r:embed="rId18"/>
          <a:srcRect b="24389"/>
          <a:stretch/>
        </p:blipFill>
        <p:spPr>
          <a:xfrm>
            <a:off x="7137197" y="5510991"/>
            <a:ext cx="2708904" cy="1347009"/>
          </a:xfrm>
          <a:prstGeom prst="rect">
            <a:avLst/>
          </a:prstGeom>
        </p:spPr>
      </p:pic>
      <p:sp>
        <p:nvSpPr>
          <p:cNvPr id="21" name="Tekstfelt 20">
            <a:extLst>
              <a:ext uri="{FF2B5EF4-FFF2-40B4-BE49-F238E27FC236}">
                <a16:creationId xmlns:a16="http://schemas.microsoft.com/office/drawing/2014/main" id="{C21DEB8B-B6E2-4752-866F-C25A74A2DD3E}"/>
              </a:ext>
            </a:extLst>
          </p:cNvPr>
          <p:cNvSpPr txBox="1"/>
          <p:nvPr/>
        </p:nvSpPr>
        <p:spPr>
          <a:xfrm>
            <a:off x="11620817" y="6490440"/>
            <a:ext cx="62821" cy="276999"/>
          </a:xfrm>
          <a:prstGeom prst="rect">
            <a:avLst/>
          </a:prstGeom>
          <a:noFill/>
        </p:spPr>
        <p:txBody>
          <a:bodyPr wrap="square" rtlCol="0">
            <a:spAutoFit/>
          </a:bodyPr>
          <a:lstStyle/>
          <a:p>
            <a:r>
              <a:rPr lang="da-DK" sz="1200" dirty="0">
                <a:solidFill>
                  <a:schemeClr val="bg1">
                    <a:lumMod val="65000"/>
                  </a:schemeClr>
                </a:solidFill>
              </a:rPr>
              <a:t>7</a:t>
            </a:r>
          </a:p>
        </p:txBody>
      </p:sp>
    </p:spTree>
    <p:extLst>
      <p:ext uri="{BB962C8B-B14F-4D97-AF65-F5344CB8AC3E}">
        <p14:creationId xmlns:p14="http://schemas.microsoft.com/office/powerpoint/2010/main" val="3940932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e 7">
            <a:extLst>
              <a:ext uri="{FF2B5EF4-FFF2-40B4-BE49-F238E27FC236}">
                <a16:creationId xmlns:a16="http://schemas.microsoft.com/office/drawing/2014/main" id="{B9D767AC-8009-4DFB-BA58-3E478A693405}"/>
              </a:ext>
            </a:extLst>
          </p:cNvPr>
          <p:cNvGrpSpPr/>
          <p:nvPr/>
        </p:nvGrpSpPr>
        <p:grpSpPr>
          <a:xfrm>
            <a:off x="6280741" y="1152400"/>
            <a:ext cx="6237563" cy="5296442"/>
            <a:chOff x="2645376" y="2609354"/>
            <a:chExt cx="4202463" cy="3883522"/>
          </a:xfrm>
        </p:grpSpPr>
        <p:graphicFrame>
          <p:nvGraphicFramePr>
            <p:cNvPr id="4" name="Diagram 3">
              <a:extLst>
                <a:ext uri="{FF2B5EF4-FFF2-40B4-BE49-F238E27FC236}">
                  <a16:creationId xmlns:a16="http://schemas.microsoft.com/office/drawing/2014/main" id="{7B2EFD8E-83A0-425E-ACCB-2EA4EA28599D}"/>
                </a:ext>
              </a:extLst>
            </p:cNvPr>
            <p:cNvGraphicFramePr/>
            <p:nvPr>
              <p:extLst>
                <p:ext uri="{D42A27DB-BD31-4B8C-83A1-F6EECF244321}">
                  <p14:modId xmlns:p14="http://schemas.microsoft.com/office/powerpoint/2010/main" val="2686727208"/>
                </p:ext>
              </p:extLst>
            </p:nvPr>
          </p:nvGraphicFramePr>
          <p:xfrm>
            <a:off x="2645376" y="2609354"/>
            <a:ext cx="4202463" cy="38835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7" name="Billede 226">
              <a:extLst>
                <a:ext uri="{FF2B5EF4-FFF2-40B4-BE49-F238E27FC236}">
                  <a16:creationId xmlns:a16="http://schemas.microsoft.com/office/drawing/2014/main" id="{95148774-CCB8-4FD1-A454-79E44C430973}"/>
                </a:ext>
              </a:extLst>
            </p:cNvPr>
            <p:cNvPicPr>
              <a:picLocks noChangeAspect="1"/>
            </p:cNvPicPr>
            <p:nvPr/>
          </p:nvPicPr>
          <p:blipFill>
            <a:blip r:embed="rId8"/>
            <a:stretch>
              <a:fillRect/>
            </a:stretch>
          </p:blipFill>
          <p:spPr>
            <a:xfrm>
              <a:off x="4162666" y="4306784"/>
              <a:ext cx="1002135" cy="514261"/>
            </a:xfrm>
            <a:prstGeom prst="rect">
              <a:avLst/>
            </a:prstGeom>
          </p:spPr>
        </p:pic>
      </p:grpSp>
      <p:grpSp>
        <p:nvGrpSpPr>
          <p:cNvPr id="3" name="Gruppe 2">
            <a:extLst>
              <a:ext uri="{FF2B5EF4-FFF2-40B4-BE49-F238E27FC236}">
                <a16:creationId xmlns:a16="http://schemas.microsoft.com/office/drawing/2014/main" id="{E68B1F65-008F-41A4-83D8-494B469722E8}"/>
              </a:ext>
            </a:extLst>
          </p:cNvPr>
          <p:cNvGrpSpPr/>
          <p:nvPr/>
        </p:nvGrpSpPr>
        <p:grpSpPr>
          <a:xfrm>
            <a:off x="3806657" y="1169856"/>
            <a:ext cx="5592865" cy="5296441"/>
            <a:chOff x="4311534" y="1275603"/>
            <a:chExt cx="5592865" cy="5296441"/>
          </a:xfrm>
        </p:grpSpPr>
        <p:cxnSp>
          <p:nvCxnSpPr>
            <p:cNvPr id="125" name="Lige forbindelse 124" descr=" 129">
              <a:extLst>
                <a:ext uri="{FF2B5EF4-FFF2-40B4-BE49-F238E27FC236}">
                  <a16:creationId xmlns:a16="http://schemas.microsoft.com/office/drawing/2014/main" id="{04FF13C7-D327-423F-AC5B-DA2FF0446272}"/>
                </a:ext>
              </a:extLst>
            </p:cNvPr>
            <p:cNvCxnSpPr>
              <a:cxnSpLocks/>
            </p:cNvCxnSpPr>
            <p:nvPr/>
          </p:nvCxnSpPr>
          <p:spPr>
            <a:xfrm rot="16200000" flipH="1" flipV="1">
              <a:off x="5551182" y="1275603"/>
              <a:ext cx="1512000" cy="1512000"/>
            </a:xfrm>
            <a:prstGeom prst="line">
              <a:avLst/>
            </a:prstGeom>
            <a:noFill/>
            <a:ln w="19050" cap="flat" cmpd="sng" algn="ctr">
              <a:solidFill>
                <a:sysClr val="window" lastClr="FFFFFF"/>
              </a:solidFill>
              <a:prstDash val="solid"/>
              <a:miter lim="800000"/>
            </a:ln>
            <a:effectLst/>
          </p:spPr>
        </p:cxnSp>
        <p:graphicFrame>
          <p:nvGraphicFramePr>
            <p:cNvPr id="106" name="Diagram 105">
              <a:extLst>
                <a:ext uri="{FF2B5EF4-FFF2-40B4-BE49-F238E27FC236}">
                  <a16:creationId xmlns:a16="http://schemas.microsoft.com/office/drawing/2014/main" id="{E53465F9-BD18-48F8-9B54-B7E0D450140F}"/>
                </a:ext>
              </a:extLst>
            </p:cNvPr>
            <p:cNvGraphicFramePr/>
            <p:nvPr>
              <p:extLst>
                <p:ext uri="{D42A27DB-BD31-4B8C-83A1-F6EECF244321}">
                  <p14:modId xmlns:p14="http://schemas.microsoft.com/office/powerpoint/2010/main" val="2360307454"/>
                </p:ext>
              </p:extLst>
            </p:nvPr>
          </p:nvGraphicFramePr>
          <p:xfrm>
            <a:off x="4311534" y="1281921"/>
            <a:ext cx="5592865" cy="529012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0" name="Billede 9">
              <a:extLst>
                <a:ext uri="{FF2B5EF4-FFF2-40B4-BE49-F238E27FC236}">
                  <a16:creationId xmlns:a16="http://schemas.microsoft.com/office/drawing/2014/main" id="{2E49E19E-2786-4E16-8575-EB65E4C43940}"/>
                </a:ext>
              </a:extLst>
            </p:cNvPr>
            <p:cNvPicPr>
              <a:picLocks noChangeAspect="1"/>
            </p:cNvPicPr>
            <p:nvPr/>
          </p:nvPicPr>
          <p:blipFill>
            <a:blip r:embed="rId14"/>
            <a:stretch>
              <a:fillRect/>
            </a:stretch>
          </p:blipFill>
          <p:spPr>
            <a:xfrm>
              <a:off x="6564251" y="3549791"/>
              <a:ext cx="1541492" cy="746413"/>
            </a:xfrm>
            <a:prstGeom prst="rect">
              <a:avLst/>
            </a:prstGeom>
          </p:spPr>
        </p:pic>
        <p:pic>
          <p:nvPicPr>
            <p:cNvPr id="204" name="Billede 203">
              <a:extLst>
                <a:ext uri="{FF2B5EF4-FFF2-40B4-BE49-F238E27FC236}">
                  <a16:creationId xmlns:a16="http://schemas.microsoft.com/office/drawing/2014/main" id="{61EB3B60-3F44-49D7-B902-1A240B9A19BE}"/>
                </a:ext>
              </a:extLst>
            </p:cNvPr>
            <p:cNvPicPr>
              <a:picLocks noChangeAspect="1"/>
            </p:cNvPicPr>
            <p:nvPr/>
          </p:nvPicPr>
          <p:blipFill>
            <a:blip r:embed="rId15"/>
            <a:stretch>
              <a:fillRect/>
            </a:stretch>
          </p:blipFill>
          <p:spPr>
            <a:xfrm rot="487744">
              <a:off x="7426546" y="3316525"/>
              <a:ext cx="830132" cy="1099170"/>
            </a:xfrm>
            <a:prstGeom prst="rect">
              <a:avLst/>
            </a:prstGeom>
          </p:spPr>
        </p:pic>
      </p:grpSp>
      <p:sp>
        <p:nvSpPr>
          <p:cNvPr id="65" name="Rektangel 64">
            <a:extLst>
              <a:ext uri="{FF2B5EF4-FFF2-40B4-BE49-F238E27FC236}">
                <a16:creationId xmlns:a16="http://schemas.microsoft.com/office/drawing/2014/main" id="{778AAB4A-2AEE-423E-8E5C-CC8A34CC6594}"/>
              </a:ext>
            </a:extLst>
          </p:cNvPr>
          <p:cNvSpPr/>
          <p:nvPr/>
        </p:nvSpPr>
        <p:spPr>
          <a:xfrm>
            <a:off x="323692" y="409158"/>
            <a:ext cx="4636013" cy="707886"/>
          </a:xfrm>
          <a:prstGeom prst="rect">
            <a:avLst/>
          </a:prstGeom>
        </p:spPr>
        <p:txBody>
          <a:bodyPr wrap="none">
            <a:spAutoFit/>
          </a:bodyPr>
          <a:lstStyle/>
          <a:p>
            <a:pPr>
              <a:tabLst>
                <a:tab pos="3949700" algn="l"/>
              </a:tabLst>
            </a:pPr>
            <a:r>
              <a:rPr lang="da-DK" sz="4000" b="1" spc="-150" dirty="0">
                <a:solidFill>
                  <a:srgbClr val="549A66"/>
                </a:solidFill>
                <a:latin typeface="ID00 Sans"/>
              </a:rPr>
              <a:t>Afdækning</a:t>
            </a:r>
            <a:r>
              <a:rPr lang="da-DK" sz="3600" b="1" spc="-150" dirty="0">
                <a:solidFill>
                  <a:srgbClr val="002060"/>
                </a:solidFill>
                <a:latin typeface="ID00 Sans"/>
              </a:rPr>
              <a:t> </a:t>
            </a:r>
            <a:r>
              <a:rPr lang="da-DK" sz="4000" b="1" spc="-150" dirty="0">
                <a:solidFill>
                  <a:srgbClr val="549A66"/>
                </a:solidFill>
                <a:latin typeface="ID00 Sans"/>
              </a:rPr>
              <a:t>af</a:t>
            </a:r>
            <a:r>
              <a:rPr lang="da-DK" sz="3600" b="1" spc="-150" dirty="0">
                <a:solidFill>
                  <a:srgbClr val="002060"/>
                </a:solidFill>
                <a:latin typeface="ID00 Sans"/>
              </a:rPr>
              <a:t> </a:t>
            </a:r>
            <a:r>
              <a:rPr lang="da-DK" sz="4000" b="1" spc="-150" dirty="0">
                <a:solidFill>
                  <a:srgbClr val="549A66"/>
                </a:solidFill>
                <a:latin typeface="ID00 Sans"/>
              </a:rPr>
              <a:t>begreber</a:t>
            </a:r>
          </a:p>
        </p:txBody>
      </p:sp>
      <p:sp>
        <p:nvSpPr>
          <p:cNvPr id="9" name="Tekstfelt 8">
            <a:extLst>
              <a:ext uri="{FF2B5EF4-FFF2-40B4-BE49-F238E27FC236}">
                <a16:creationId xmlns:a16="http://schemas.microsoft.com/office/drawing/2014/main" id="{8981FC02-B7DA-4628-8880-756B5E8DAAAC}"/>
              </a:ext>
            </a:extLst>
          </p:cNvPr>
          <p:cNvSpPr txBox="1"/>
          <p:nvPr/>
        </p:nvSpPr>
        <p:spPr>
          <a:xfrm>
            <a:off x="355862" y="1201149"/>
            <a:ext cx="3458977" cy="5232202"/>
          </a:xfrm>
          <a:prstGeom prst="rect">
            <a:avLst/>
          </a:prstGeom>
          <a:noFill/>
        </p:spPr>
        <p:txBody>
          <a:bodyPr wrap="square" rtlCol="0">
            <a:spAutoFit/>
          </a:bodyPr>
          <a:lstStyle/>
          <a:p>
            <a:pPr algn="just"/>
            <a:r>
              <a:rPr lang="da-DK" sz="1200" dirty="0"/>
              <a:t>Fælles Faglige Begrebers to centrale byggeblokke er klassifikationerne funktionsevnetilstande og sociale indsatser. Projektsekretariatet har prioriteret tæt involvering af den kommunale praksis i udviklingen af begrebssættene.</a:t>
            </a:r>
          </a:p>
          <a:p>
            <a:pPr algn="just"/>
            <a:endParaRPr lang="da-DK" sz="1200" dirty="0"/>
          </a:p>
          <a:p>
            <a:pPr marL="285750" indent="-285750" algn="just">
              <a:spcAft>
                <a:spcPts val="600"/>
              </a:spcAft>
              <a:buFont typeface="Wingdings" panose="05000000000000000000" pitchFamily="2" charset="2"/>
              <a:buChar char="Ø"/>
            </a:pPr>
            <a:r>
              <a:rPr lang="da-DK" sz="1200" dirty="0"/>
              <a:t>Sekretariatet anmodede projektets kontaktpersonnetværk om at sende relevante faglige redskaber og materialer, beskrivelser over lokale initiativer mv. Samtidig satte sekretariatet gang i informationssøgning på etablerede sider med terminologier, standarder og lignende.</a:t>
            </a:r>
          </a:p>
          <a:p>
            <a:pPr marL="285750" indent="-285750" algn="just">
              <a:spcAft>
                <a:spcPts val="600"/>
              </a:spcAft>
              <a:buFont typeface="Wingdings" panose="05000000000000000000" pitchFamily="2" charset="2"/>
              <a:buChar char="Ø"/>
            </a:pPr>
            <a:r>
              <a:rPr lang="da-DK" sz="1200" dirty="0"/>
              <a:t>Efterfølgende stod sekretariatet med en stor mænge materiale, som blev databehandlet, kategoriseret og analyseret. Resultatet viste at der benyttes mange forskellige terminologier, som kommunerne har tilpasset til lokale forhold med yderligere eller justerede fagudtryk.  </a:t>
            </a:r>
          </a:p>
          <a:p>
            <a:pPr marL="285750" indent="-285750" algn="just">
              <a:buFont typeface="Wingdings" panose="05000000000000000000" pitchFamily="2" charset="2"/>
              <a:buChar char="Ø"/>
            </a:pPr>
            <a:r>
              <a:rPr lang="da-DK" sz="1200" dirty="0"/>
              <a:t>Sekretariatet inviterede fagpersoner fra i alt 43 kommuner samt Socialstyrelsen med til en række workshops med det formål at kvalitetssikre indhold og opsætning af de endelige begrebssæt. Begreberne blev siden udstyret med såkaldte UUID-koder og lagt på projektets klassifikationsserver, hvorfra de distribueres til it-fagsystemerne.  </a:t>
            </a:r>
          </a:p>
        </p:txBody>
      </p:sp>
      <p:pic>
        <p:nvPicPr>
          <p:cNvPr id="5" name="Billede 4" descr="Et billede, der indeholder pil&#10;&#10;Automatisk genereret beskrivelse">
            <a:extLst>
              <a:ext uri="{FF2B5EF4-FFF2-40B4-BE49-F238E27FC236}">
                <a16:creationId xmlns:a16="http://schemas.microsoft.com/office/drawing/2014/main" id="{46823B33-B495-4002-BDFA-BA17B4ECFA6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961" y="6308157"/>
            <a:ext cx="719046" cy="435053"/>
          </a:xfrm>
          <a:prstGeom prst="rect">
            <a:avLst/>
          </a:prstGeom>
        </p:spPr>
      </p:pic>
      <p:sp>
        <p:nvSpPr>
          <p:cNvPr id="12" name="Pladsholder til slidenummer 11">
            <a:extLst>
              <a:ext uri="{FF2B5EF4-FFF2-40B4-BE49-F238E27FC236}">
                <a16:creationId xmlns:a16="http://schemas.microsoft.com/office/drawing/2014/main" id="{29DA8C7E-C553-4505-A8AB-BCBF6F74B2B9}"/>
              </a:ext>
            </a:extLst>
          </p:cNvPr>
          <p:cNvSpPr>
            <a:spLocks noGrp="1"/>
          </p:cNvSpPr>
          <p:nvPr>
            <p:ph type="sldNum" sz="quarter" idx="12"/>
          </p:nvPr>
        </p:nvSpPr>
        <p:spPr/>
        <p:txBody>
          <a:bodyPr/>
          <a:lstStyle/>
          <a:p>
            <a:fld id="{5B2DE5AD-A1C1-4C18-A119-8AEF41F1D580}" type="slidenum">
              <a:rPr lang="da-DK" smtClean="0"/>
              <a:t>8</a:t>
            </a:fld>
            <a:endParaRPr lang="da-DK"/>
          </a:p>
        </p:txBody>
      </p:sp>
    </p:spTree>
    <p:extLst>
      <p:ext uri="{BB962C8B-B14F-4D97-AF65-F5344CB8AC3E}">
        <p14:creationId xmlns:p14="http://schemas.microsoft.com/office/powerpoint/2010/main" val="3468616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4">
            <a:extLst>
              <a:ext uri="{FF2B5EF4-FFF2-40B4-BE49-F238E27FC236}">
                <a16:creationId xmlns:a16="http://schemas.microsoft.com/office/drawing/2014/main" id="{F17696C2-6376-4737-9434-2B70CA53190D}"/>
              </a:ext>
            </a:extLst>
          </p:cNvPr>
          <p:cNvGraphicFramePr>
            <a:graphicFrameLocks noGrp="1"/>
          </p:cNvGraphicFramePr>
          <p:nvPr>
            <p:extLst>
              <p:ext uri="{D42A27DB-BD31-4B8C-83A1-F6EECF244321}">
                <p14:modId xmlns:p14="http://schemas.microsoft.com/office/powerpoint/2010/main" val="3368769887"/>
              </p:ext>
            </p:extLst>
          </p:nvPr>
        </p:nvGraphicFramePr>
        <p:xfrm>
          <a:off x="159657" y="1429656"/>
          <a:ext cx="11872685" cy="4717144"/>
        </p:xfrm>
        <a:graphic>
          <a:graphicData uri="http://schemas.openxmlformats.org/drawingml/2006/table">
            <a:tbl>
              <a:tblPr firstRow="1" bandRow="1">
                <a:tableStyleId>{5C22544A-7EE6-4342-B048-85BDC9FD1C3A}</a:tableStyleId>
              </a:tblPr>
              <a:tblGrid>
                <a:gridCol w="2374537">
                  <a:extLst>
                    <a:ext uri="{9D8B030D-6E8A-4147-A177-3AD203B41FA5}">
                      <a16:colId xmlns:a16="http://schemas.microsoft.com/office/drawing/2014/main" val="1563941782"/>
                    </a:ext>
                  </a:extLst>
                </a:gridCol>
                <a:gridCol w="2374537">
                  <a:extLst>
                    <a:ext uri="{9D8B030D-6E8A-4147-A177-3AD203B41FA5}">
                      <a16:colId xmlns:a16="http://schemas.microsoft.com/office/drawing/2014/main" val="4188341096"/>
                    </a:ext>
                  </a:extLst>
                </a:gridCol>
                <a:gridCol w="2374537">
                  <a:extLst>
                    <a:ext uri="{9D8B030D-6E8A-4147-A177-3AD203B41FA5}">
                      <a16:colId xmlns:a16="http://schemas.microsoft.com/office/drawing/2014/main" val="3907660238"/>
                    </a:ext>
                  </a:extLst>
                </a:gridCol>
                <a:gridCol w="2374537">
                  <a:extLst>
                    <a:ext uri="{9D8B030D-6E8A-4147-A177-3AD203B41FA5}">
                      <a16:colId xmlns:a16="http://schemas.microsoft.com/office/drawing/2014/main" val="3965716936"/>
                    </a:ext>
                  </a:extLst>
                </a:gridCol>
                <a:gridCol w="2374537">
                  <a:extLst>
                    <a:ext uri="{9D8B030D-6E8A-4147-A177-3AD203B41FA5}">
                      <a16:colId xmlns:a16="http://schemas.microsoft.com/office/drawing/2014/main" val="3430169355"/>
                    </a:ext>
                  </a:extLst>
                </a:gridCol>
              </a:tblGrid>
              <a:tr h="2358572">
                <a:tc>
                  <a:txBody>
                    <a:bodyPr/>
                    <a:lstStyle/>
                    <a:p>
                      <a:pPr algn="ctr"/>
                      <a:r>
                        <a:rPr lang="da-DK" b="1" dirty="0">
                          <a:solidFill>
                            <a:schemeClr val="bg1"/>
                          </a:solidFill>
                        </a:rPr>
                        <a:t>Klassificerede funktionsevnetilstande og en Funktionsevneguide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a-DK" b="1" dirty="0">
                          <a:solidFill>
                            <a:schemeClr val="bg1"/>
                          </a:solidFill>
                        </a:rPr>
                        <a:t>Klassificerede begreber over sociale indsatser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a-DK" b="1" dirty="0">
                          <a:solidFill>
                            <a:schemeClr val="bg1"/>
                          </a:solidFill>
                        </a:rPr>
                        <a:t>En samarbejds- og dokumentationspraksis</a:t>
                      </a:r>
                    </a:p>
                    <a:p>
                      <a:pPr algn="ctr"/>
                      <a:endParaRPr lang="da-DK"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a-DK" b="1" dirty="0">
                          <a:solidFill>
                            <a:schemeClr val="bg1"/>
                          </a:solidFill>
                        </a:rPr>
                        <a:t>Diverse metodeklassifikationer</a:t>
                      </a:r>
                    </a:p>
                    <a:p>
                      <a:pPr algn="ctr"/>
                      <a:endParaRPr lang="da-DK"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a-DK" b="1" dirty="0">
                          <a:solidFill>
                            <a:schemeClr val="bg1"/>
                          </a:solidFill>
                        </a:rPr>
                        <a:t>En uddata-specifikation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9364474"/>
                  </a:ext>
                </a:extLst>
              </a:tr>
              <a:tr h="2358572">
                <a:tc>
                  <a:txBody>
                    <a:bodyPr/>
                    <a:lstStyle/>
                    <a:p>
                      <a:pPr algn="ctr"/>
                      <a:r>
                        <a:rPr lang="da-DK" b="1" dirty="0">
                          <a:solidFill>
                            <a:schemeClr val="bg1"/>
                          </a:solidFill>
                        </a:rPr>
                        <a:t>Beskedstandarder til system til system-kommunikation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a-DK" b="1" dirty="0">
                          <a:solidFill>
                            <a:schemeClr val="bg1"/>
                          </a:solidFill>
                        </a:rPr>
                        <a:t>En juridisk vejledning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a-DK" b="1" dirty="0">
                          <a:solidFill>
                            <a:schemeClr val="bg1"/>
                          </a:solidFill>
                        </a:rPr>
                        <a:t>Komponent-udbudt kursus i FFB og VUM 2.0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a-DK" b="1" dirty="0">
                          <a:solidFill>
                            <a:schemeClr val="bg1"/>
                          </a:solidFill>
                        </a:rPr>
                        <a:t>En implementeringsguide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a-DK" b="1" dirty="0">
                          <a:solidFill>
                            <a:schemeClr val="bg1"/>
                          </a:solidFill>
                        </a:rPr>
                        <a:t>Et business case-værktøj</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11394129"/>
                  </a:ext>
                </a:extLst>
              </a:tr>
            </a:tbl>
          </a:graphicData>
        </a:graphic>
      </p:graphicFrame>
      <p:pic>
        <p:nvPicPr>
          <p:cNvPr id="7" name="Billede 6">
            <a:extLst>
              <a:ext uri="{FF2B5EF4-FFF2-40B4-BE49-F238E27FC236}">
                <a16:creationId xmlns:a16="http://schemas.microsoft.com/office/drawing/2014/main" id="{1F5F658B-2817-487F-B57F-8DE4A281AAD9}"/>
              </a:ext>
            </a:extLst>
          </p:cNvPr>
          <p:cNvPicPr>
            <a:picLocks noChangeAspect="1"/>
          </p:cNvPicPr>
          <p:nvPr/>
        </p:nvPicPr>
        <p:blipFill>
          <a:blip r:embed="rId2"/>
          <a:stretch>
            <a:fillRect/>
          </a:stretch>
        </p:blipFill>
        <p:spPr>
          <a:xfrm>
            <a:off x="2637277" y="2202667"/>
            <a:ext cx="2179497" cy="1121351"/>
          </a:xfrm>
          <a:prstGeom prst="rect">
            <a:avLst/>
          </a:prstGeom>
        </p:spPr>
      </p:pic>
      <p:pic>
        <p:nvPicPr>
          <p:cNvPr id="8" name="Billede 7">
            <a:extLst>
              <a:ext uri="{FF2B5EF4-FFF2-40B4-BE49-F238E27FC236}">
                <a16:creationId xmlns:a16="http://schemas.microsoft.com/office/drawing/2014/main" id="{274C7BB4-12A6-4E81-8D10-3A9C8A3E25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692" y="2238667"/>
            <a:ext cx="1937720" cy="994874"/>
          </a:xfrm>
          <a:prstGeom prst="rect">
            <a:avLst/>
          </a:prstGeom>
        </p:spPr>
      </p:pic>
      <p:pic>
        <p:nvPicPr>
          <p:cNvPr id="9" name="Billede 8" descr="Et billede, der indeholder ur, værelse, computer&#10;&#10;Automatisk genereret beskrivelse">
            <a:extLst>
              <a:ext uri="{FF2B5EF4-FFF2-40B4-BE49-F238E27FC236}">
                <a16:creationId xmlns:a16="http://schemas.microsoft.com/office/drawing/2014/main" id="{FB7E320F-AF89-45D5-9E63-F30B514FC3C4}"/>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38962" y="4619333"/>
            <a:ext cx="1822450" cy="1170940"/>
          </a:xfrm>
          <a:prstGeom prst="rect">
            <a:avLst/>
          </a:prstGeom>
          <a:ln>
            <a:solidFill>
              <a:sysClr val="window" lastClr="FFFFFF">
                <a:lumMod val="50000"/>
              </a:sysClr>
            </a:solidFill>
          </a:ln>
        </p:spPr>
      </p:pic>
      <p:pic>
        <p:nvPicPr>
          <p:cNvPr id="10" name="Billede 9">
            <a:extLst>
              <a:ext uri="{FF2B5EF4-FFF2-40B4-BE49-F238E27FC236}">
                <a16:creationId xmlns:a16="http://schemas.microsoft.com/office/drawing/2014/main" id="{7C051022-7D27-4F35-9D18-FC099A58EC6E}"/>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098399" y="2618261"/>
            <a:ext cx="1348381" cy="872117"/>
          </a:xfrm>
          <a:prstGeom prst="rect">
            <a:avLst/>
          </a:prstGeom>
        </p:spPr>
      </p:pic>
      <p:pic>
        <p:nvPicPr>
          <p:cNvPr id="12" name="Billede 11" descr="Et billede, der indeholder skærmbillede&#10;&#10;Automatisk genereret beskrivelse">
            <a:extLst>
              <a:ext uri="{FF2B5EF4-FFF2-40B4-BE49-F238E27FC236}">
                <a16:creationId xmlns:a16="http://schemas.microsoft.com/office/drawing/2014/main" id="{2CC94165-D8C1-4618-9545-6AF376F764F9}"/>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9864662" y="4558497"/>
            <a:ext cx="1986876" cy="1292613"/>
          </a:xfrm>
          <a:prstGeom prst="rect">
            <a:avLst/>
          </a:prstGeom>
        </p:spPr>
      </p:pic>
      <p:pic>
        <p:nvPicPr>
          <p:cNvPr id="13" name="Billede 12">
            <a:extLst>
              <a:ext uri="{FF2B5EF4-FFF2-40B4-BE49-F238E27FC236}">
                <a16:creationId xmlns:a16="http://schemas.microsoft.com/office/drawing/2014/main" id="{9FB93055-5268-43FB-A2E6-1F35AB369717}"/>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5093749" y="2168785"/>
            <a:ext cx="2026353" cy="1217295"/>
          </a:xfrm>
          <a:prstGeom prst="rect">
            <a:avLst/>
          </a:prstGeom>
        </p:spPr>
      </p:pic>
      <p:pic>
        <p:nvPicPr>
          <p:cNvPr id="184" name="Billede 183">
            <a:extLst>
              <a:ext uri="{FF2B5EF4-FFF2-40B4-BE49-F238E27FC236}">
                <a16:creationId xmlns:a16="http://schemas.microsoft.com/office/drawing/2014/main" id="{925D4E22-DFB1-406D-8E7A-A97EC0F52419}"/>
              </a:ext>
            </a:extLst>
          </p:cNvPr>
          <p:cNvPicPr>
            <a:picLocks noChangeAspect="1"/>
          </p:cNvPicPr>
          <p:nvPr/>
        </p:nvPicPr>
        <p:blipFill>
          <a:blip r:embed="rId8"/>
          <a:stretch>
            <a:fillRect/>
          </a:stretch>
        </p:blipFill>
        <p:spPr>
          <a:xfrm>
            <a:off x="7477413" y="2202794"/>
            <a:ext cx="2026352" cy="1149275"/>
          </a:xfrm>
          <a:prstGeom prst="rect">
            <a:avLst/>
          </a:prstGeom>
        </p:spPr>
      </p:pic>
      <p:pic>
        <p:nvPicPr>
          <p:cNvPr id="186" name="Billede 185">
            <a:extLst>
              <a:ext uri="{FF2B5EF4-FFF2-40B4-BE49-F238E27FC236}">
                <a16:creationId xmlns:a16="http://schemas.microsoft.com/office/drawing/2014/main" id="{056CB9B2-1A8E-428F-8161-3EB347E132BE}"/>
              </a:ext>
            </a:extLst>
          </p:cNvPr>
          <p:cNvPicPr>
            <a:picLocks noChangeAspect="1"/>
          </p:cNvPicPr>
          <p:nvPr/>
        </p:nvPicPr>
        <p:blipFill>
          <a:blip r:embed="rId9"/>
          <a:stretch>
            <a:fillRect/>
          </a:stretch>
        </p:blipFill>
        <p:spPr>
          <a:xfrm>
            <a:off x="7412767" y="4619333"/>
            <a:ext cx="2155645" cy="1170941"/>
          </a:xfrm>
          <a:prstGeom prst="rect">
            <a:avLst/>
          </a:prstGeom>
        </p:spPr>
      </p:pic>
      <p:pic>
        <p:nvPicPr>
          <p:cNvPr id="209" name="Billede 208">
            <a:extLst>
              <a:ext uri="{FF2B5EF4-FFF2-40B4-BE49-F238E27FC236}">
                <a16:creationId xmlns:a16="http://schemas.microsoft.com/office/drawing/2014/main" id="{E8CA62A5-4A7C-42CD-80E6-19133E00E6FD}"/>
              </a:ext>
            </a:extLst>
          </p:cNvPr>
          <p:cNvPicPr>
            <a:picLocks noChangeAspect="1"/>
          </p:cNvPicPr>
          <p:nvPr/>
        </p:nvPicPr>
        <p:blipFill>
          <a:blip r:embed="rId10"/>
          <a:stretch>
            <a:fillRect/>
          </a:stretch>
        </p:blipFill>
        <p:spPr>
          <a:xfrm>
            <a:off x="9800396" y="2154180"/>
            <a:ext cx="2067912" cy="1246501"/>
          </a:xfrm>
          <a:prstGeom prst="rect">
            <a:avLst/>
          </a:prstGeom>
        </p:spPr>
      </p:pic>
      <p:grpSp>
        <p:nvGrpSpPr>
          <p:cNvPr id="220" name="Gruppe 219">
            <a:extLst>
              <a:ext uri="{FF2B5EF4-FFF2-40B4-BE49-F238E27FC236}">
                <a16:creationId xmlns:a16="http://schemas.microsoft.com/office/drawing/2014/main" id="{01F81A62-52D5-476D-AB6C-87C60734166F}"/>
              </a:ext>
            </a:extLst>
          </p:cNvPr>
          <p:cNvGrpSpPr/>
          <p:nvPr/>
        </p:nvGrpSpPr>
        <p:grpSpPr>
          <a:xfrm>
            <a:off x="5442425" y="4390889"/>
            <a:ext cx="1328999" cy="1399384"/>
            <a:chOff x="5518263" y="4451726"/>
            <a:chExt cx="1328999" cy="1399384"/>
          </a:xfrm>
        </p:grpSpPr>
        <p:pic>
          <p:nvPicPr>
            <p:cNvPr id="219" name="Billede 218">
              <a:extLst>
                <a:ext uri="{FF2B5EF4-FFF2-40B4-BE49-F238E27FC236}">
                  <a16:creationId xmlns:a16="http://schemas.microsoft.com/office/drawing/2014/main" id="{849A83A2-3630-4880-A113-E8724AFC3C6A}"/>
                </a:ext>
              </a:extLst>
            </p:cNvPr>
            <p:cNvPicPr>
              <a:picLocks noChangeAspect="1"/>
            </p:cNvPicPr>
            <p:nvPr/>
          </p:nvPicPr>
          <p:blipFill>
            <a:blip r:embed="rId11"/>
            <a:stretch>
              <a:fillRect/>
            </a:stretch>
          </p:blipFill>
          <p:spPr>
            <a:xfrm>
              <a:off x="5518263" y="4619102"/>
              <a:ext cx="1155474" cy="1232008"/>
            </a:xfrm>
            <a:prstGeom prst="rect">
              <a:avLst/>
            </a:prstGeom>
          </p:spPr>
        </p:pic>
        <p:pic>
          <p:nvPicPr>
            <p:cNvPr id="207" name="Billede 206">
              <a:extLst>
                <a:ext uri="{FF2B5EF4-FFF2-40B4-BE49-F238E27FC236}">
                  <a16:creationId xmlns:a16="http://schemas.microsoft.com/office/drawing/2014/main" id="{A75480E1-534D-433B-94C0-8A4151CD46D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133068">
              <a:off x="6455366" y="4451726"/>
              <a:ext cx="391896" cy="357288"/>
            </a:xfrm>
            <a:prstGeom prst="rect">
              <a:avLst/>
            </a:prstGeom>
          </p:spPr>
        </p:pic>
      </p:grpSp>
      <p:pic>
        <p:nvPicPr>
          <p:cNvPr id="225" name="Billede 224">
            <a:extLst>
              <a:ext uri="{FF2B5EF4-FFF2-40B4-BE49-F238E27FC236}">
                <a16:creationId xmlns:a16="http://schemas.microsoft.com/office/drawing/2014/main" id="{AFFE42A8-39F1-488F-B5C7-7C5D54A66CF9}"/>
              </a:ext>
            </a:extLst>
          </p:cNvPr>
          <p:cNvPicPr>
            <a:picLocks noChangeAspect="1"/>
          </p:cNvPicPr>
          <p:nvPr/>
        </p:nvPicPr>
        <p:blipFill>
          <a:blip r:embed="rId1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944262" y="4359250"/>
            <a:ext cx="1220140" cy="1220140"/>
          </a:xfrm>
          <a:prstGeom prst="rect">
            <a:avLst/>
          </a:prstGeom>
        </p:spPr>
      </p:pic>
      <p:pic>
        <p:nvPicPr>
          <p:cNvPr id="221" name="Billede 220">
            <a:extLst>
              <a:ext uri="{FF2B5EF4-FFF2-40B4-BE49-F238E27FC236}">
                <a16:creationId xmlns:a16="http://schemas.microsoft.com/office/drawing/2014/main" id="{B64C155E-3CC5-4CFD-B244-8404C658E89A}"/>
              </a:ext>
            </a:extLst>
          </p:cNvPr>
          <p:cNvPicPr>
            <a:picLocks noChangeAspect="1"/>
          </p:cNvPicPr>
          <p:nvPr/>
        </p:nvPicPr>
        <p:blipFill>
          <a:blip r:embed="rId14"/>
          <a:stretch>
            <a:fillRect/>
          </a:stretch>
        </p:blipFill>
        <p:spPr>
          <a:xfrm>
            <a:off x="3554332" y="4721549"/>
            <a:ext cx="865898" cy="1232008"/>
          </a:xfrm>
          <a:prstGeom prst="rect">
            <a:avLst/>
          </a:prstGeom>
        </p:spPr>
      </p:pic>
      <p:sp>
        <p:nvSpPr>
          <p:cNvPr id="227" name="Rektangel 226">
            <a:extLst>
              <a:ext uri="{FF2B5EF4-FFF2-40B4-BE49-F238E27FC236}">
                <a16:creationId xmlns:a16="http://schemas.microsoft.com/office/drawing/2014/main" id="{0B913695-0799-422B-8FD5-BFD4B29AB020}"/>
              </a:ext>
            </a:extLst>
          </p:cNvPr>
          <p:cNvSpPr/>
          <p:nvPr/>
        </p:nvSpPr>
        <p:spPr>
          <a:xfrm>
            <a:off x="323692" y="409158"/>
            <a:ext cx="6279283" cy="646331"/>
          </a:xfrm>
          <a:prstGeom prst="rect">
            <a:avLst/>
          </a:prstGeom>
        </p:spPr>
        <p:txBody>
          <a:bodyPr wrap="none">
            <a:spAutoFit/>
          </a:bodyPr>
          <a:lstStyle/>
          <a:p>
            <a:pPr>
              <a:tabLst>
                <a:tab pos="3949700" algn="l"/>
              </a:tabLst>
            </a:pPr>
            <a:r>
              <a:rPr lang="da-DK" sz="3600" b="1" spc="-150" dirty="0">
                <a:solidFill>
                  <a:srgbClr val="002060"/>
                </a:solidFill>
                <a:latin typeface="ID00 Sans"/>
              </a:rPr>
              <a:t>Fælles Faglige Begrebers leverancer</a:t>
            </a:r>
            <a:endParaRPr lang="da-DK" sz="3600" dirty="0">
              <a:solidFill>
                <a:srgbClr val="002060"/>
              </a:solidFill>
            </a:endParaRPr>
          </a:p>
        </p:txBody>
      </p:sp>
      <p:sp>
        <p:nvSpPr>
          <p:cNvPr id="6" name="Pladsholder til slidenummer 5">
            <a:extLst>
              <a:ext uri="{FF2B5EF4-FFF2-40B4-BE49-F238E27FC236}">
                <a16:creationId xmlns:a16="http://schemas.microsoft.com/office/drawing/2014/main" id="{264DA617-CA08-4686-8B37-B1F637BA87C2}"/>
              </a:ext>
            </a:extLst>
          </p:cNvPr>
          <p:cNvSpPr>
            <a:spLocks noGrp="1"/>
          </p:cNvSpPr>
          <p:nvPr>
            <p:ph type="sldNum" sz="quarter" idx="12"/>
          </p:nvPr>
        </p:nvSpPr>
        <p:spPr/>
        <p:txBody>
          <a:bodyPr/>
          <a:lstStyle/>
          <a:p>
            <a:fld id="{45D37B1E-C366-494F-A587-962AD9AABC83}" type="slidenum">
              <a:rPr lang="en-GB" smtClean="0"/>
              <a:pPr/>
              <a:t>9</a:t>
            </a:fld>
            <a:endParaRPr lang="en-GB" dirty="0"/>
          </a:p>
        </p:txBody>
      </p:sp>
    </p:spTree>
    <p:extLst>
      <p:ext uri="{BB962C8B-B14F-4D97-AF65-F5344CB8AC3E}">
        <p14:creationId xmlns:p14="http://schemas.microsoft.com/office/powerpoint/2010/main" val="273688953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lå">
  <a:themeElements>
    <a:clrScheme name="FFB">
      <a:dk1>
        <a:sysClr val="windowText" lastClr="000000"/>
      </a:dk1>
      <a:lt1>
        <a:sysClr val="window" lastClr="FFFFFF"/>
      </a:lt1>
      <a:dk2>
        <a:srgbClr val="003B7A"/>
      </a:dk2>
      <a:lt2>
        <a:srgbClr val="D9D9D9"/>
      </a:lt2>
      <a:accent1>
        <a:srgbClr val="FE8D26"/>
      </a:accent1>
      <a:accent2>
        <a:srgbClr val="0185CF"/>
      </a:accent2>
      <a:accent3>
        <a:srgbClr val="7C7C7C"/>
      </a:accent3>
      <a:accent4>
        <a:srgbClr val="38906C"/>
      </a:accent4>
      <a:accent5>
        <a:srgbClr val="38906C"/>
      </a:accent5>
      <a:accent6>
        <a:srgbClr val="015685"/>
      </a:accent6>
      <a:hlink>
        <a:srgbClr val="003B7A"/>
      </a:hlink>
      <a:folHlink>
        <a:srgbClr val="D9D9D9"/>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w="9525">
          <a:solidFill>
            <a:schemeClr val="accent2"/>
          </a:solidFill>
        </a:ln>
      </a:spPr>
      <a:bodyPr rtlCol="0" anchor="ctr"/>
      <a:lstStyle>
        <a:defPPr algn="ctr">
          <a:lnSpc>
            <a:spcPct val="104000"/>
          </a:lnSpc>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04000"/>
          </a:lnSpc>
          <a:defRPr sz="1600" dirty="0" err="1" smtClean="0">
            <a:solidFill>
              <a:schemeClr val="accent1"/>
            </a:solidFill>
          </a:defRPr>
        </a:defPPr>
      </a:lstStyle>
    </a:txDef>
  </a:objectDefaults>
  <a:extraClrSchemeLst/>
  <a:extLst>
    <a:ext uri="{05A4C25C-085E-4340-85A3-A5531E510DB2}">
      <thm15:themeFamily xmlns:thm15="http://schemas.microsoft.com/office/thememl/2012/main" name="skabelon" id="{F1167AFC-C812-486D-BF6E-5599218FD255}" vid="{F16309BC-A4B0-4799-A2CE-FAA24F7FE420}"/>
    </a:ext>
  </a:extLst>
</a:theme>
</file>

<file path=ppt/theme/theme3.xml><?xml version="1.0" encoding="utf-8"?>
<a:theme xmlns:a="http://schemas.openxmlformats.org/drawingml/2006/main" name="Blank">
  <a:themeElements>
    <a:clrScheme name="KL grøn">
      <a:dk1>
        <a:sysClr val="windowText" lastClr="000000"/>
      </a:dk1>
      <a:lt1>
        <a:sysClr val="window" lastClr="FFFFFF"/>
      </a:lt1>
      <a:dk2>
        <a:srgbClr val="003B7A"/>
      </a:dk2>
      <a:lt2>
        <a:srgbClr val="E6E6E6"/>
      </a:lt2>
      <a:accent1>
        <a:srgbClr val="003B7A"/>
      </a:accent1>
      <a:accent2>
        <a:srgbClr val="88BE96"/>
      </a:accent2>
      <a:accent3>
        <a:srgbClr val="BEDBC5"/>
      </a:accent3>
      <a:accent4>
        <a:srgbClr val="565656"/>
      </a:accent4>
      <a:accent5>
        <a:srgbClr val="9B9B9B"/>
      </a:accent5>
      <a:accent6>
        <a:srgbClr val="8493B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w="9525">
          <a:solidFill>
            <a:schemeClr val="accent2"/>
          </a:solidFill>
        </a:ln>
      </a:spPr>
      <a:bodyPr rtlCol="0" anchor="ctr"/>
      <a:lstStyle>
        <a:defPPr algn="ctr">
          <a:lnSpc>
            <a:spcPct val="104000"/>
          </a:lnSpc>
          <a:defRPr sz="1600" dirty="0" err="1" smtClean="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04000"/>
          </a:lnSpc>
          <a:defRPr sz="1600" dirty="0" err="1" smtClean="0">
            <a:solidFill>
              <a:schemeClr val="accent1"/>
            </a:solidFill>
          </a:defRPr>
        </a:defPPr>
      </a:lstStyle>
    </a:txDef>
  </a:objectDefaults>
  <a:extraClrSchemeLst/>
  <a:extLst>
    <a:ext uri="{05A4C25C-085E-4340-85A3-A5531E510DB2}">
      <thm15:themeFamily xmlns:thm15="http://schemas.microsoft.com/office/thememl/2012/main" name="KL 4-3" id="{1B07B580-9EDD-432D-9779-416A21540967}" vid="{410260B3-D937-4ABA-B8B3-35452AAB9D15}"/>
    </a:ext>
  </a:extLst>
</a:theme>
</file>

<file path=ppt/theme/theme4.xml><?xml version="1.0" encoding="utf-8"?>
<a:theme xmlns:a="http://schemas.openxmlformats.org/drawingml/2006/main" name="1_Blank">
  <a:themeElements>
    <a:clrScheme name="KL blå">
      <a:dk1>
        <a:sysClr val="windowText" lastClr="000000"/>
      </a:dk1>
      <a:lt1>
        <a:sysClr val="window" lastClr="FFFFFF"/>
      </a:lt1>
      <a:dk2>
        <a:srgbClr val="003B7A"/>
      </a:dk2>
      <a:lt2>
        <a:srgbClr val="E6E6E6"/>
      </a:lt2>
      <a:accent1>
        <a:srgbClr val="003B7A"/>
      </a:accent1>
      <a:accent2>
        <a:srgbClr val="0084C9"/>
      </a:accent2>
      <a:accent3>
        <a:srgbClr val="73BBE1"/>
      </a:accent3>
      <a:accent4>
        <a:srgbClr val="565656"/>
      </a:accent4>
      <a:accent5>
        <a:srgbClr val="9B9B9B"/>
      </a:accent5>
      <a:accent6>
        <a:srgbClr val="8493B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w="9525">
          <a:solidFill>
            <a:schemeClr val="accent2"/>
          </a:solidFill>
        </a:ln>
      </a:spPr>
      <a:bodyPr rtlCol="0" anchor="ctr"/>
      <a:lstStyle>
        <a:defPPr algn="ctr">
          <a:lnSpc>
            <a:spcPct val="104000"/>
          </a:lnSpc>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04000"/>
          </a:lnSpc>
          <a:defRPr sz="1600" dirty="0" err="1" smtClean="0">
            <a:solidFill>
              <a:schemeClr val="accent1"/>
            </a:solidFill>
          </a:defRPr>
        </a:defPPr>
      </a:lstStyle>
    </a:txDef>
  </a:objectDefaults>
  <a:extraClrSchemeLst/>
  <a:extLst>
    <a:ext uri="{05A4C25C-085E-4340-85A3-A5531E510DB2}">
      <thm15:themeFamily xmlns:thm15="http://schemas.microsoft.com/office/thememl/2012/main" name="KL 4-3" id="{1B07B580-9EDD-432D-9779-416A21540967}" vid="{410260B3-D937-4ABA-B8B3-35452AAB9D15}"/>
    </a:ext>
  </a:extLst>
</a:theme>
</file>

<file path=ppt/theme/theme5.xml><?xml version="1.0" encoding="utf-8"?>
<a:theme xmlns:a="http://schemas.openxmlformats.org/drawingml/2006/main" name="1_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2C28BF4AD9F4ED4C9A6B2802EF412565" ma:contentTypeVersion="" ma:contentTypeDescription="Opret et nyt dokument." ma:contentTypeScope="" ma:versionID="a19dd65869afe273fbb5032ec528872f">
  <xsd:schema xmlns:xsd="http://www.w3.org/2001/XMLSchema" xmlns:xs="http://www.w3.org/2001/XMLSchema" xmlns:p="http://schemas.microsoft.com/office/2006/metadata/properties" xmlns:ns1="http://schemas.microsoft.com/sharepoint/v3" xmlns:ns2="000249b8-ef88-469e-95e6-2393574449a1" xmlns:ns3="32466e3b-2264-4362-969f-4210e83baef2" targetNamespace="http://schemas.microsoft.com/office/2006/metadata/properties" ma:root="true" ma:fieldsID="127538e61deaed54af4d57739b82a4f5" ns1:_="" ns2:_="" ns3:_="">
    <xsd:import namespace="http://schemas.microsoft.com/sharepoint/v3"/>
    <xsd:import namespace="000249b8-ef88-469e-95e6-2393574449a1"/>
    <xsd:import namespace="32466e3b-2264-4362-969f-4210e83baef2"/>
    <xsd:element name="properties">
      <xsd:complexType>
        <xsd:sequence>
          <xsd:element name="documentManagement">
            <xsd:complexType>
              <xsd:all>
                <xsd:element ref="ns2:Forsideemne" minOccurs="0"/>
                <xsd:element ref="ns3:SharedWithUsers" minOccurs="0"/>
                <xsd:element ref="ns2:Download" minOccurs="0"/>
                <xsd:element ref="ns1: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URL" ma:index="11" nillable="true" ma:displayName="URL-adresse" ma:internalName="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00249b8-ef88-469e-95e6-2393574449a1" elementFormDefault="qualified">
    <xsd:import namespace="http://schemas.microsoft.com/office/2006/documentManagement/types"/>
    <xsd:import namespace="http://schemas.microsoft.com/office/infopath/2007/PartnerControls"/>
    <xsd:element name="Forsideemne" ma:index="8" nillable="true" ma:displayName="Forsideemne" ma:description="FFB Netværksdage&#10;Medlemmer i fora&#10;Nyhedsbreve - Nyt fra FFB&#10;FFB Aktiviteter&#10;Webinar FFB&#10;FFB KLIK-opgaver&#10;FFB Ændringsanmodninger&#10;FFB Ændringshåndtering&#10;Intro til FFB&#10;Fælleskommunale kataloger og guides&#10;Implementeringsværktøjer&#10;Baggrundsmaterialer&#10;Fælleskommunale uddata-specifikationer" ma:format="Dropdown" ma:internalName="Forsideemne">
      <xsd:simpleType>
        <xsd:restriction base="dms:Choice">
          <xsd:enumeration value="FFB Netværksdage"/>
          <xsd:enumeration value="Medlemmer i fora"/>
          <xsd:enumeration value="Nyhedsbreve - Nyt fra FFB"/>
          <xsd:enumeration value="FFB Aktiviteter"/>
          <xsd:enumeration value="Webinar FFB"/>
          <xsd:enumeration value="FFB KLIK-opgaver"/>
          <xsd:enumeration value="FFB Ændringsanmodninger"/>
          <xsd:enumeration value="FFB Ændringshåndtering"/>
          <xsd:enumeration value="Intro til FFB"/>
          <xsd:enumeration value="Fælleskommunale kataloger og guides"/>
          <xsd:enumeration value="Implementeringsværktøjer"/>
          <xsd:enumeration value="Baggrundsmaterialer"/>
          <xsd:enumeration value="Fælleskommunale uddata-specifikationer"/>
        </xsd:restriction>
      </xsd:simpleType>
    </xsd:element>
    <xsd:element name="Download" ma:index="10" nillable="true" ma:displayName="Download" ma:internalName="Downloa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2466e3b-2264-4362-969f-4210e83baef2" elementFormDefault="qualified">
    <xsd:import namespace="http://schemas.microsoft.com/office/2006/documentManagement/types"/>
    <xsd:import namespace="http://schemas.microsoft.com/office/infopath/2007/PartnerControls"/>
    <xsd:element name="SharedWithUsers" ma:index="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Forsideemne xmlns="000249b8-ef88-469e-95e6-2393574449a1">Baggrundsmaterialer</Forsideemne>
    <Download xmlns="000249b8-ef88-469e-95e6-2393574449a1" xsi:nil="true"/>
    <URL xmlns="http://schemas.microsoft.com/sharepoint/v3">
      <Url xsi:nil="true"/>
      <Description xsi:nil="true"/>
    </URL>
  </documentManagement>
</p:properties>
</file>

<file path=customXml/itemProps1.xml><?xml version="1.0" encoding="utf-8"?>
<ds:datastoreItem xmlns:ds="http://schemas.openxmlformats.org/officeDocument/2006/customXml" ds:itemID="{6A119FF0-0D78-4F74-ABA5-6726BE18B2B9}">
  <ds:schemaRefs>
    <ds:schemaRef ds:uri="http://schemas.microsoft.com/sharepoint/v3/contenttype/forms"/>
  </ds:schemaRefs>
</ds:datastoreItem>
</file>

<file path=customXml/itemProps2.xml><?xml version="1.0" encoding="utf-8"?>
<ds:datastoreItem xmlns:ds="http://schemas.openxmlformats.org/officeDocument/2006/customXml" ds:itemID="{87DEC136-3A16-44BB-BD0A-16DEEEA96169}"/>
</file>

<file path=customXml/itemProps3.xml><?xml version="1.0" encoding="utf-8"?>
<ds:datastoreItem xmlns:ds="http://schemas.openxmlformats.org/officeDocument/2006/customXml" ds:itemID="{37B1E5A9-1B2B-4A0C-96D6-884AC5B265F6}">
  <ds:schemaRefs>
    <ds:schemaRef ds:uri="http://schemas.microsoft.com/office/2006/metadata/properties"/>
    <ds:schemaRef ds:uri="http://schemas.microsoft.com/office/infopath/2007/PartnerControls"/>
    <ds:schemaRef ds:uri="AB48C615-70FF-4BB1-9703-992F57A4C8A6"/>
    <ds:schemaRef ds:uri="http://schemas.microsoft.com/sharepoint/v3"/>
    <ds:schemaRef ds:uri="25E2F43F-C4E4-4145-979B-BB5F55C2E9C7"/>
    <ds:schemaRef ds:uri="1ad18e57-1846-4ffb-a171-01e80b4d2f32"/>
    <ds:schemaRef ds:uri="ae108bbc-328c-4428-85fc-8f6f473abbe9"/>
  </ds:schemaRefs>
</ds:datastoreItem>
</file>

<file path=docProps/app.xml><?xml version="1.0" encoding="utf-8"?>
<Properties xmlns="http://schemas.openxmlformats.org/officeDocument/2006/extended-properties" xmlns:vt="http://schemas.openxmlformats.org/officeDocument/2006/docPropsVTypes">
  <TotalTime>9365</TotalTime>
  <Words>3145</Words>
  <Application>Microsoft Office PowerPoint</Application>
  <PresentationFormat>Widescreen</PresentationFormat>
  <Paragraphs>207</Paragraphs>
  <Slides>23</Slides>
  <Notes>3</Notes>
  <HiddenSlides>0</HiddenSlides>
  <MMClips>0</MMClips>
  <ScaleCrop>false</ScaleCrop>
  <HeadingPairs>
    <vt:vector size="6" baseType="variant">
      <vt:variant>
        <vt:lpstr>Benyttede skrifttyper</vt:lpstr>
      </vt:variant>
      <vt:variant>
        <vt:i4>8</vt:i4>
      </vt:variant>
      <vt:variant>
        <vt:lpstr>Tema</vt:lpstr>
      </vt:variant>
      <vt:variant>
        <vt:i4>5</vt:i4>
      </vt:variant>
      <vt:variant>
        <vt:lpstr>Slidetitler</vt:lpstr>
      </vt:variant>
      <vt:variant>
        <vt:i4>23</vt:i4>
      </vt:variant>
    </vt:vector>
  </HeadingPairs>
  <TitlesOfParts>
    <vt:vector size="36" baseType="lpstr">
      <vt:lpstr>Arial</vt:lpstr>
      <vt:lpstr>Arial Black</vt:lpstr>
      <vt:lpstr>Calibri</vt:lpstr>
      <vt:lpstr>Calibri Light</vt:lpstr>
      <vt:lpstr>Gill Sans MT</vt:lpstr>
      <vt:lpstr>HelveticaNeueLT Std Lt Cn</vt:lpstr>
      <vt:lpstr>ID00 Sans</vt:lpstr>
      <vt:lpstr>Wingdings</vt:lpstr>
      <vt:lpstr>Office-tema</vt:lpstr>
      <vt:lpstr>1_Blå</vt:lpstr>
      <vt:lpstr>Blank</vt:lpstr>
      <vt:lpstr>1_Blank</vt:lpstr>
      <vt:lpstr>1_Office-tema</vt:lpstr>
      <vt:lpstr>PowerPoint-præsentation</vt:lpstr>
      <vt:lpstr>Disposition</vt:lpstr>
      <vt:lpstr>PowerPoint-præsentation</vt:lpstr>
      <vt:lpstr>PowerPoint-præsentation</vt:lpstr>
      <vt:lpstr>PowerPoint-præsentation</vt:lpstr>
      <vt:lpstr>PowerPoint-præsentation</vt:lpstr>
      <vt:lpstr>En afdækning giver et godt indblik i kommunernes forskellige redskaber og praksis – her fra afdækningen af Funktionsevneguiden</vt:lpstr>
      <vt:lpstr>PowerPoint-præsentation</vt:lpstr>
      <vt:lpstr>PowerPoint-præsentation</vt:lpstr>
      <vt:lpstr>PowerPoint-præsentation</vt:lpstr>
      <vt:lpstr>Hvordan synes I generelt at kommunikationen fra projektet har været? </vt:lpstr>
      <vt:lpstr>Hvad kunne vi have gjort bedre i vores kommunikation?  Hvad har vi gjort godt i vores kommunikation?</vt:lpstr>
      <vt:lpstr>Hvilken form vil I gerne have netværksaktiviteterne tager fremover, og hvad vil I gerne have ud af dem?</vt:lpstr>
      <vt:lpstr>4. Kommunalt spørgeskema</vt:lpstr>
      <vt:lpstr>PowerPoint-præsentation</vt:lpstr>
      <vt:lpstr>PowerPoint-præsentation</vt:lpstr>
      <vt:lpstr>PowerPoint-præsentation</vt:lpstr>
      <vt:lpstr>PowerPoint-præsentation</vt:lpstr>
      <vt:lpstr>PowerPoint-præsentation</vt:lpstr>
      <vt:lpstr>Samarbejdet med it-leverandørerne</vt:lpstr>
      <vt:lpstr>PowerPoint-præsentation</vt:lpstr>
      <vt:lpstr>Perspektivering og potentialer</vt:lpstr>
      <vt:lpstr>Afdækning fra Socialstyrelsen genbekræfter behovet for Fælles Faglige Begreber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Evalueringsrapport for Fælles Faglige Begreber - november 2021</dc:title>
  <dc:creator>Lasse Bay</dc:creator>
  <cp:lastModifiedBy>René Rasmussen</cp:lastModifiedBy>
  <cp:revision>162</cp:revision>
  <dcterms:created xsi:type="dcterms:W3CDTF">2021-10-29T11:42:35Z</dcterms:created>
  <dcterms:modified xsi:type="dcterms:W3CDTF">2022-09-08T10:22:56Z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CMSystem">
    <vt:lpwstr> </vt:lpwstr>
  </property>
  <property fmtid="{D5CDD505-2E9C-101B-9397-08002B2CF9AE}" pid="3" name="ContentTypeId">
    <vt:lpwstr>0x0101002C28BF4AD9F4ED4C9A6B2802EF412565</vt:lpwstr>
  </property>
  <property fmtid="{D5CDD505-2E9C-101B-9397-08002B2CF9AE}" pid="4" name="CCMEventContext">
    <vt:lpwstr>004a2d26-2988-4720-bfc9-dbf1c01b3661</vt:lpwstr>
  </property>
  <property fmtid="{D5CDD505-2E9C-101B-9397-08002B2CF9AE}" pid="5" name="_dlc_DocIdItemGuid">
    <vt:lpwstr>73f4b777-b7a2-4190-98f3-7cdce59b18e7</vt:lpwstr>
  </property>
  <property fmtid="{D5CDD505-2E9C-101B-9397-08002B2CF9AE}" pid="6" name="Leverancetype">
    <vt:lpwstr>1555;#Andet/generelt|0e34428a-b7b5-4109-91fb-b419669433bf</vt:lpwstr>
  </property>
  <property fmtid="{D5CDD505-2E9C-101B-9397-08002B2CF9AE}" pid="7" name="Interessenter">
    <vt:lpwstr>1683;#Ekstern|95ef43ab-9e36-4dab-816d-0787e44693bc</vt:lpwstr>
  </property>
  <property fmtid="{D5CDD505-2E9C-101B-9397-08002B2CF9AE}" pid="8" name="Leveranceemne">
    <vt:lpwstr/>
  </property>
</Properties>
</file>